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  <p:sldMasterId id="2147483677" r:id="rId2"/>
  </p:sldMasterIdLst>
  <p:notesMasterIdLst>
    <p:notesMasterId r:id="rId37"/>
  </p:notesMasterIdLst>
  <p:sldIdLst>
    <p:sldId id="264" r:id="rId3"/>
    <p:sldId id="265" r:id="rId4"/>
    <p:sldId id="266" r:id="rId5"/>
    <p:sldId id="267" r:id="rId6"/>
    <p:sldId id="268" r:id="rId7"/>
    <p:sldId id="314" r:id="rId8"/>
    <p:sldId id="269" r:id="rId9"/>
    <p:sldId id="270" r:id="rId10"/>
    <p:sldId id="271" r:id="rId11"/>
    <p:sldId id="312" r:id="rId12"/>
    <p:sldId id="273" r:id="rId13"/>
    <p:sldId id="272" r:id="rId14"/>
    <p:sldId id="274" r:id="rId15"/>
    <p:sldId id="275" r:id="rId16"/>
    <p:sldId id="301" r:id="rId17"/>
    <p:sldId id="292" r:id="rId18"/>
    <p:sldId id="302" r:id="rId19"/>
    <p:sldId id="310" r:id="rId20"/>
    <p:sldId id="311" r:id="rId21"/>
    <p:sldId id="276" r:id="rId22"/>
    <p:sldId id="313" r:id="rId23"/>
    <p:sldId id="307" r:id="rId24"/>
    <p:sldId id="278" r:id="rId25"/>
    <p:sldId id="279" r:id="rId26"/>
    <p:sldId id="280" r:id="rId27"/>
    <p:sldId id="281" r:id="rId28"/>
    <p:sldId id="287" r:id="rId29"/>
    <p:sldId id="282" r:id="rId30"/>
    <p:sldId id="308" r:id="rId31"/>
    <p:sldId id="309" r:id="rId32"/>
    <p:sldId id="285" r:id="rId33"/>
    <p:sldId id="286" r:id="rId34"/>
    <p:sldId id="315" r:id="rId35"/>
    <p:sldId id="31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20" y="62"/>
      </p:cViewPr>
      <p:guideLst>
        <p:guide orient="horz" pos="2160"/>
        <p:guide pos="3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33594958320255"/>
          <c:y val="0.15314384151593455"/>
          <c:w val="0.45332435233378238"/>
          <c:h val="0.74373385012919901"/>
        </c:manualLayout>
      </c:layout>
      <c:pieChart>
        <c:varyColors val="1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18A9-47EC-BC91-12227DE45F3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18A9-47EC-BC91-12227DE45F3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18A9-47EC-BC91-12227DE45F3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7-18A9-47EC-BC91-12227DE45F3D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9-18A9-47EC-BC91-12227DE45F3D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B-18A9-47EC-BC91-12227DE45F3D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D-18A9-47EC-BC91-12227DE45F3D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F-18A9-47EC-BC91-12227DE45F3D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1-18A9-47EC-BC91-12227DE45F3D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3-18A9-47EC-BC91-12227DE45F3D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15-18A9-47EC-BC91-12227DE45F3D}"/>
              </c:ext>
            </c:extLst>
          </c:dPt>
          <c:dLbls>
            <c:dLbl>
              <c:idx val="0"/>
              <c:layout>
                <c:manualLayout>
                  <c:x val="-7.5384352480782499E-2"/>
                  <c:y val="-6.646759259259259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9D95825-566A-4506-92CD-DFA87AF5BED6}" type="CATEGORYNAME">
                      <a:rPr lang="en-US"/>
                      <a:pPr>
                        <a:defRPr/>
                      </a:pPr>
                      <a:t>[CATEGORIENAAM]</a:t>
                    </a:fld>
                    <a:endParaRPr lang="en-US" dirty="0"/>
                  </a:p>
                  <a:p>
                    <a:pPr>
                      <a:defRPr/>
                    </a:pPr>
                    <a:r>
                      <a:rPr lang="en-US" dirty="0" smtClean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87682345615889"/>
                      <c:h val="0.19989081024591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8A9-47EC-BC91-12227DE45F3D}"/>
                </c:ext>
              </c:extLst>
            </c:dLbl>
            <c:dLbl>
              <c:idx val="1"/>
              <c:layout>
                <c:manualLayout>
                  <c:x val="1.1230930688453343E-2"/>
                  <c:y val="-0.1840773381294963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0B51ED9-6990-4C31-83CD-686D5AA1BE02}" type="CATEGORYNAME">
                      <a:rPr lang="en-US"/>
                      <a:pPr>
                        <a:defRPr/>
                      </a:pPr>
                      <a:t>[CATEGORIENAAM]</a:t>
                    </a:fld>
                    <a:endParaRPr lang="en-US" dirty="0"/>
                  </a:p>
                  <a:p>
                    <a:pPr>
                      <a:defRPr/>
                    </a:pPr>
                    <a:endParaRPr lang="nl-B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8A9-47EC-BC91-12227DE45F3D}"/>
                </c:ext>
              </c:extLst>
            </c:dLbl>
            <c:dLbl>
              <c:idx val="2"/>
              <c:layout>
                <c:manualLayout>
                  <c:x val="-5.0006247499687628E-3"/>
                  <c:y val="-0.1276855515587530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BE5565-08A7-4502-8D92-247BDAE66042}" type="CATEGORYNAME">
                      <a:rPr lang="nl-BE"/>
                      <a:pPr>
                        <a:defRPr/>
                      </a:pPr>
                      <a:t>[CATEGORIENAAM]</a:t>
                    </a:fld>
                    <a:r>
                      <a:rPr lang="nl-BE" dirty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4816000193971"/>
                      <c:h val="0.221477343265052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8A9-47EC-BC91-12227DE45F3D}"/>
                </c:ext>
              </c:extLst>
            </c:dLbl>
            <c:dLbl>
              <c:idx val="3"/>
              <c:layout>
                <c:manualLayout>
                  <c:x val="2.1137942693102867E-2"/>
                  <c:y val="-5.0758393285371701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5A29136-120C-44DA-B5BC-0C40075BFA0C}" type="CATEGORYNAME">
                      <a:rPr lang="en-US"/>
                      <a:pPr>
                        <a:defRPr/>
                      </a:pPr>
                      <a:t>[CATEGORIENAAM]</a:t>
                    </a:fld>
                    <a:r>
                      <a:rPr lang="en-US" dirty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51425637428717"/>
                      <c:h val="0.151875263137239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8A9-47EC-BC91-12227DE45F3D}"/>
                </c:ext>
              </c:extLst>
            </c:dLbl>
            <c:dLbl>
              <c:idx val="4"/>
              <c:layout>
                <c:manualLayout>
                  <c:x val="-1.7730496453900721E-2"/>
                  <c:y val="-1.3460441664866952E-1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EF4B4D-4E0C-4A8E-8565-5CFD42E24281}" type="CATEGORYNAME">
                      <a:rPr lang="en-US"/>
                      <a:pPr>
                        <a:defRPr/>
                      </a:pPr>
                      <a:t>[CATEGORIENAAM]</a:t>
                    </a:fld>
                    <a:r>
                      <a:rPr lang="en-US" dirty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8A9-47EC-BC91-12227DE45F3D}"/>
                </c:ext>
              </c:extLst>
            </c:dLbl>
            <c:dLbl>
              <c:idx val="5"/>
              <c:layout>
                <c:manualLayout>
                  <c:x val="-4.2109929078014183E-2"/>
                  <c:y val="-3.671071953010278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D46D53B-0502-4ACB-8A9C-55B8D55C299D}" type="CATEGORYNAME">
                      <a:rPr lang="en-US"/>
                      <a:pPr>
                        <a:defRPr/>
                      </a:pPr>
                      <a:t>[CATEGORIENAAM]</a:t>
                    </a:fld>
                    <a:r>
                      <a:rPr lang="en-US" dirty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8A9-47EC-BC91-12227DE45F3D}"/>
                </c:ext>
              </c:extLst>
            </c:dLbl>
            <c:dLbl>
              <c:idx val="6"/>
              <c:layout>
                <c:manualLayout>
                  <c:x val="-2.8812056737588656E-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9C4106-84B2-40A6-AB01-D6ADA568E008}" type="CATEGORYNAME">
                      <a:rPr lang="en-US"/>
                      <a:pPr>
                        <a:defRPr/>
                      </a:pPr>
                      <a:t>[CATEGORIENAAM]</a:t>
                    </a:fld>
                    <a:r>
                      <a:rPr lang="en-US" dirty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8A9-47EC-BC91-12227DE45F3D}"/>
                </c:ext>
              </c:extLst>
            </c:dLbl>
            <c:dLbl>
              <c:idx val="7"/>
              <c:layout>
                <c:manualLayout>
                  <c:x val="7.4287496285623913E-5"/>
                  <c:y val="-7.197072342126298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5E3BED-B60A-44AD-9A5B-54ABBFFAC497}" type="CATEGORYNAME">
                      <a:rPr lang="en-US"/>
                      <a:pPr>
                        <a:defRPr/>
                      </a:pPr>
                      <a:t>[CATEGORIENAAM]</a:t>
                    </a:fld>
                    <a:r>
                      <a:rPr lang="en-US" dirty="0"/>
                      <a:t> 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0529042473548"/>
                      <c:h val="8.933653077537968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8A9-47EC-BC91-12227DE45F3D}"/>
                </c:ext>
              </c:extLst>
            </c:dLbl>
            <c:dLbl>
              <c:idx val="8"/>
              <c:layout>
                <c:manualLayout>
                  <c:x val="6.648936170212766E-3"/>
                  <c:y val="-3.303964757709251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C51C07F-DC0D-45D4-9831-A40A4B5FFFDD}" type="CATEGORYNAME">
                      <a:rPr lang="en-US"/>
                      <a:pPr>
                        <a:defRPr/>
                      </a:pPr>
                      <a:t>[CATEGORIENAAM]</a:t>
                    </a:fld>
                    <a:r>
                      <a:rPr lang="en-US" dirty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8A9-47EC-BC91-12227DE45F3D}"/>
                </c:ext>
              </c:extLst>
            </c:dLbl>
            <c:dLbl>
              <c:idx val="9"/>
              <c:layout>
                <c:manualLayout>
                  <c:x val="-5.0006247499687628E-3"/>
                  <c:y val="-9.898081534772182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Handel en distributie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8A9-47EC-BC91-12227DE45F3D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8A9-47EC-BC91-12227DE45F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spc="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sectoren!$A$3:$A$13</c:f>
              <c:strCache>
                <c:ptCount val="11"/>
                <c:pt idx="0">
                  <c:v>Chemische en farmaceutische industrie</c:v>
                </c:pt>
                <c:pt idx="1">
                  <c:v>Voeding</c:v>
                </c:pt>
                <c:pt idx="2">
                  <c:v>Land-en tuinbouw, visserij en veeteelt</c:v>
                </c:pt>
                <c:pt idx="3">
                  <c:v>Zakelijke dienstverlening</c:v>
                </c:pt>
                <c:pt idx="4">
                  <c:v>Ingenieurs- en studiebureaus</c:v>
                </c:pt>
                <c:pt idx="5">
                  <c:v>Milieu</c:v>
                </c:pt>
                <c:pt idx="6">
                  <c:v>Energie/Water</c:v>
                </c:pt>
                <c:pt idx="7">
                  <c:v>Onderzoek/Onderwijs</c:v>
                </c:pt>
                <c:pt idx="8">
                  <c:v>ICT</c:v>
                </c:pt>
                <c:pt idx="9">
                  <c:v>handel en distributie</c:v>
                </c:pt>
                <c:pt idx="10">
                  <c:v>Overige</c:v>
                </c:pt>
              </c:strCache>
            </c:strRef>
          </c:cat>
          <c:val>
            <c:numRef>
              <c:f>sectoren!$B$3:$B$13</c:f>
              <c:numCache>
                <c:formatCode>0%</c:formatCode>
                <c:ptCount val="11"/>
                <c:pt idx="0">
                  <c:v>0.17</c:v>
                </c:pt>
                <c:pt idx="1">
                  <c:v>0.11</c:v>
                </c:pt>
                <c:pt idx="2">
                  <c:v>0.05</c:v>
                </c:pt>
                <c:pt idx="3">
                  <c:v>0.11</c:v>
                </c:pt>
                <c:pt idx="4">
                  <c:v>0.06</c:v>
                </c:pt>
                <c:pt idx="5">
                  <c:v>0.11</c:v>
                </c:pt>
                <c:pt idx="6">
                  <c:v>8.5000000000000006E-2</c:v>
                </c:pt>
                <c:pt idx="7">
                  <c:v>0.09</c:v>
                </c:pt>
                <c:pt idx="8">
                  <c:v>2.4E-2</c:v>
                </c:pt>
                <c:pt idx="9">
                  <c:v>0.02</c:v>
                </c:pt>
                <c:pt idx="10" formatCode="0.000%">
                  <c:v>0.17099999999999996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8A9-47EC-BC91-12227DE45F3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5">
              <a:lumMod val="50000"/>
            </a:schemeClr>
          </a:solidFill>
        </a:defRPr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F67E3-005B-4A5B-A64B-4E620D6532D3}" type="datetimeFigureOut">
              <a:rPr lang="nl-NL" smtClean="0"/>
              <a:t>23-9-2021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6EB55-D046-4316-A421-6DEA4C9E9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2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BC8A2-0B5F-451A-AB93-577CD758F6A4}" type="slidenum">
              <a:rPr lang="en-GB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29</a:t>
            </a:fld>
            <a:endParaRPr lang="en-GB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535488" cy="3402013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35" y="4323443"/>
            <a:ext cx="5019840" cy="4109975"/>
          </a:xfrm>
          <a:noFill/>
          <a:ln/>
        </p:spPr>
        <p:txBody>
          <a:bodyPr/>
          <a:lstStyle/>
          <a:p>
            <a:pPr eaLnBrk="1" hangingPunct="1"/>
            <a:r>
              <a:rPr lang="nl-BE" dirty="0" smtClean="0">
                <a:latin typeface="Arial" pitchFamily="34" charset="0"/>
              </a:rPr>
              <a:t>2016-2017-2018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6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2" name="Rechthoek 11"/>
          <p:cNvSpPr/>
          <p:nvPr userDrawn="1"/>
        </p:nvSpPr>
        <p:spPr>
          <a:xfrm>
            <a:off x="0" y="4679576"/>
            <a:ext cx="9144000" cy="2175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76000" y="1080000"/>
            <a:ext cx="4919366" cy="4024798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576000" y="5392800"/>
            <a:ext cx="4919366" cy="8207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1646238"/>
            <a:ext cx="2498893" cy="456736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319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C1D9A-A8E1-482B-8E1E-C6DB88D8D8F7}" type="datetime1">
              <a:rPr lang="nl-BE" smtClean="0"/>
              <a:t>23/09/2021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02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1350253"/>
            <a:ext cx="4648209" cy="55077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6516950" cy="238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5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6516947" cy="16559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7174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701033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516951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516951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1CD2E63-A6EC-49FC-B915-331B45FACDC7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481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1" y="702253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516951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516951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03CDACC-9D57-4A7A-9589-EC7B1A5160EC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14414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50DF-87B2-4A8B-8A4F-61E216BBFD97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39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4921624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4359600"/>
            <a:ext cx="4921624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C91CF05-6C31-4A81-9676-8A9D1D4D7516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2290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4921200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4921200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77F5AB1-D405-41DE-9007-B0E5D2C33D4D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6195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738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4DDC-1B57-4AD2-9908-C18B11442D92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63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45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459" y="2339788"/>
            <a:ext cx="3924000" cy="3708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4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49" y="2339789"/>
            <a:ext cx="3924000" cy="37085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B505-BD22-4C29-AAF1-E9C2A12E65C6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20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1F6D-C85F-4757-91BB-112F9412DBC4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336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6947-C0B6-4386-9799-A59A960A4708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536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8772" y="860612"/>
            <a:ext cx="7806456" cy="448517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A807F-8B0F-4B77-9950-CD4F3C8D11E9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49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D524AE09-D86E-483F-BA02-FB3AE4E1979F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0" y="6353999"/>
            <a:ext cx="1008305" cy="360000"/>
          </a:xfrm>
          <a:prstGeom prst="rect">
            <a:avLst/>
          </a:prstGeom>
        </p:spPr>
      </p:pic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5999"/>
            <a:ext cx="7991738" cy="439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49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  <p:sldLayoutId id="2147483664" r:id="rId5"/>
    <p:sldLayoutId id="2147483665" r:id="rId6"/>
    <p:sldLayoutId id="2147483666" r:id="rId7"/>
    <p:sldLayoutId id="2147483667" r:id="rId8"/>
    <p:sldLayoutId id="2147483676" r:id="rId9"/>
    <p:sldLayoutId id="214748368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5397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27DECDCD-BF5E-44BF-8EFA-817C3D87B569}" type="datetime1">
              <a:rPr lang="nl-BE" smtClean="0"/>
              <a:t>23/09/2021</a:t>
            </a:fld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0" y="6353999"/>
            <a:ext cx="1008305" cy="360000"/>
          </a:xfrm>
          <a:prstGeom prst="rect">
            <a:avLst/>
          </a:prstGeom>
        </p:spPr>
      </p:pic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7991738" cy="443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8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8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5397" userDrawn="1">
          <p15:clr>
            <a:srgbClr val="F26B43"/>
          </p15:clr>
        </p15:guide>
        <p15:guide id="3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://hedweb.com/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png"/><Relationship Id="rId3" Type="http://schemas.openxmlformats.org/officeDocument/2006/relationships/audio" Target="../media/media29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6.png"/><Relationship Id="rId2" Type="http://schemas.microsoft.com/office/2007/relationships/media" Target="../media/media29.m4a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12" Type="http://schemas.openxmlformats.org/officeDocument/2006/relationships/image" Target="../media/image36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hyperlink" Target="http://www.bioingenieursaanhetwerk.be/" TargetMode="External"/><Relationship Id="rId9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6.png"/><Relationship Id="rId4" Type="http://schemas.openxmlformats.org/officeDocument/2006/relationships/hyperlink" Target="https://www.kuleuven.be/toekomstigestudente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6.png"/><Relationship Id="rId4" Type="http://schemas.openxmlformats.org/officeDocument/2006/relationships/hyperlink" Target="mailto:Externerelaties.biw@kuleuven.b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Infosessie 2020</a:t>
            </a:r>
            <a:br>
              <a:rPr lang="nl-BE" dirty="0" smtClean="0"/>
            </a:br>
            <a:r>
              <a:rPr lang="nl-BE" dirty="0" smtClean="0"/>
              <a:t>Bio-ingenieur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73657" y="4341849"/>
            <a:ext cx="6516947" cy="1655999"/>
          </a:xfrm>
        </p:spPr>
        <p:txBody>
          <a:bodyPr/>
          <a:lstStyle/>
          <a:p>
            <a:r>
              <a:rPr lang="nl-BE" dirty="0" smtClean="0"/>
              <a:t> Prof. Dr. Ir. Ivo Vankelecom</a:t>
            </a:r>
            <a:endParaRPr lang="nl-B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4"/>
    </mc:Choice>
    <mc:Fallback xmlns="">
      <p:transition spd="slow" advTm="2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10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Slaagpercentages vakken 1</a:t>
            </a:r>
            <a:r>
              <a:rPr lang="nl-BE" baseline="30000" dirty="0"/>
              <a:t>ste</a:t>
            </a:r>
            <a:r>
              <a:rPr lang="nl-BE" dirty="0"/>
              <a:t> fase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Bio-ingenieurswetenschappen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002F385D-512B-4976-BEE2-CF9574F961A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8674" y="1148579"/>
          <a:ext cx="8664605" cy="4873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4844">
                  <a:extLst>
                    <a:ext uri="{9D8B030D-6E8A-4147-A177-3AD203B41FA5}">
                      <a16:colId xmlns:a16="http://schemas.microsoft.com/office/drawing/2014/main" val="993742290"/>
                    </a:ext>
                  </a:extLst>
                </a:gridCol>
                <a:gridCol w="1674490">
                  <a:extLst>
                    <a:ext uri="{9D8B030D-6E8A-4147-A177-3AD203B41FA5}">
                      <a16:colId xmlns:a16="http://schemas.microsoft.com/office/drawing/2014/main" val="714531422"/>
                    </a:ext>
                  </a:extLst>
                </a:gridCol>
                <a:gridCol w="1935271">
                  <a:extLst>
                    <a:ext uri="{9D8B030D-6E8A-4147-A177-3AD203B41FA5}">
                      <a16:colId xmlns:a16="http://schemas.microsoft.com/office/drawing/2014/main" val="10153408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2019-2020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618418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OPO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% </a:t>
                      </a:r>
                      <a:r>
                        <a:rPr lang="en-US" sz="1800" b="1" u="none" strike="noStrike" dirty="0" err="1">
                          <a:effectLst/>
                        </a:rPr>
                        <a:t>geslaagd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3676348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Calculus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analyse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47,11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9001904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Inleiding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tot de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biostatistiek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64,10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4711314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Organische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chemie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66,26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0098294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Fysica</a:t>
                      </a:r>
                      <a:r>
                        <a:rPr lang="es-E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1: </a:t>
                      </a:r>
                      <a:r>
                        <a:rPr lang="es-E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mechanica</a:t>
                      </a:r>
                      <a:r>
                        <a:rPr lang="es-E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en </a:t>
                      </a:r>
                      <a:r>
                        <a:rPr lang="es-E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golven</a:t>
                      </a:r>
                      <a:endParaRPr lang="es-E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67,30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8488745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Algemene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chemie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73,67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6242087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Lineaire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algebra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71,08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201412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Bio-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economie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88,18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4790572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Biologie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1: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toegepaste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plantkunde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76,36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5782285"/>
                  </a:ext>
                </a:extLst>
              </a:tr>
              <a:tr h="377350"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Inleiding tot het modelleren van </a:t>
                      </a:r>
                      <a:r>
                        <a:rPr lang="nl-NL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biosystemen</a:t>
                      </a:r>
                      <a:endParaRPr lang="nl-NL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83,67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7954531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Biologie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2: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toegepaste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dierkunde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89,07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502099"/>
                  </a:ext>
                </a:extLst>
              </a:tr>
              <a:tr h="360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Filosofie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</a:t>
                      </a:r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bio-</a:t>
                      </a:r>
                      <a:r>
                        <a:rPr lang="en-US" sz="180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ethiek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92,81</a:t>
                      </a:r>
                      <a:endParaRPr lang="en-US" sz="18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1177624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51"/>
    </mc:Choice>
    <mc:Fallback xmlns="">
      <p:transition spd="slow" advTm="3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29" x="7956550" y="3594100"/>
          <p14:tracePt t="5636" x="8140700" y="3352800"/>
          <p14:tracePt t="5646" x="8204200" y="3257550"/>
          <p14:tracePt t="5663" x="8356600" y="3028950"/>
          <p14:tracePt t="5679" x="8547100" y="2508250"/>
          <p14:tracePt t="5696" x="8623300" y="2286000"/>
          <p14:tracePt t="5713" x="8667750" y="2025650"/>
          <p14:tracePt t="5730" x="8667750" y="1873250"/>
          <p14:tracePt t="5746" x="8655050" y="1778000"/>
          <p14:tracePt t="5763" x="8597900" y="1631950"/>
          <p14:tracePt t="5780" x="8553450" y="1530350"/>
          <p14:tracePt t="5796" x="8407400" y="1365250"/>
          <p14:tracePt t="5813" x="8255000" y="1276350"/>
          <p14:tracePt t="5829" x="8102600" y="1193800"/>
          <p14:tracePt t="5846" x="8013700" y="1123950"/>
          <p14:tracePt t="5848" x="7975600" y="1085850"/>
          <p14:tracePt t="5862" x="7918450" y="1028700"/>
          <p14:tracePt t="5879" x="7867650" y="996950"/>
          <p14:tracePt t="5896" x="7848600" y="971550"/>
          <p14:tracePt t="5913" x="7829550" y="965200"/>
          <p14:tracePt t="5929" x="7823200" y="965200"/>
          <p14:tracePt t="5946" x="7804150" y="965200"/>
          <p14:tracePt t="5963" x="7753350" y="1028700"/>
          <p14:tracePt t="5979" x="7683500" y="1130300"/>
          <p14:tracePt t="5996" x="7620000" y="1212850"/>
          <p14:tracePt t="6013" x="7575550" y="1289050"/>
          <p14:tracePt t="6029" x="7543800" y="1327150"/>
          <p14:tracePt t="6046" x="7531100" y="1339850"/>
          <p14:tracePt t="6063" x="7524750" y="1352550"/>
          <p14:tracePt t="6110" x="7524750" y="1358900"/>
          <p14:tracePt t="6118" x="7556500" y="1390650"/>
          <p14:tracePt t="6129" x="7600950" y="1403350"/>
          <p14:tracePt t="6146" x="7715250" y="1447800"/>
          <p14:tracePt t="6162" x="7778750" y="1454150"/>
          <p14:tracePt t="6179" x="7791450" y="1454150"/>
          <p14:tracePt t="6212" x="7804150" y="1454150"/>
          <p14:tracePt t="6234" x="7810500" y="1454150"/>
          <p14:tracePt t="6277" x="7791450" y="1466850"/>
          <p14:tracePt t="6284" x="7772400" y="1473200"/>
          <p14:tracePt t="6296" x="7759700" y="1479550"/>
          <p14:tracePt t="6313" x="7727950" y="1498600"/>
          <p14:tracePt t="6329" x="7702550" y="1511300"/>
          <p14:tracePt t="6345" x="7689850" y="1530350"/>
          <p14:tracePt t="6362" x="7683500" y="1543050"/>
          <p14:tracePt t="6379" x="7683500" y="1549400"/>
          <p14:tracePt t="6413" x="7683500" y="1562100"/>
          <p14:tracePt t="6429" x="7696200" y="1574800"/>
          <p14:tracePt t="6445" x="7715250" y="1574800"/>
          <p14:tracePt t="6463" x="7734300" y="1574800"/>
          <p14:tracePt t="6479" x="7747000" y="1574800"/>
          <p14:tracePt t="6495" x="7759700" y="1574800"/>
          <p14:tracePt t="6512" x="7772400" y="1574800"/>
          <p14:tracePt t="6529" x="7804150" y="1574800"/>
          <p14:tracePt t="6546" x="7829550" y="1574800"/>
          <p14:tracePt t="6562" x="7874000" y="1593850"/>
          <p14:tracePt t="6579" x="7899400" y="1606550"/>
          <p14:tracePt t="6595" x="7943850" y="1619250"/>
          <p14:tracePt t="6612" x="8007350" y="1663700"/>
          <p14:tracePt t="6628" x="8070850" y="1701800"/>
          <p14:tracePt t="6645" x="8108950" y="1758950"/>
          <p14:tracePt t="6663" x="8134350" y="1790700"/>
          <p14:tracePt t="6678" x="8159750" y="1841500"/>
          <p14:tracePt t="6695" x="8172450" y="1847850"/>
          <p14:tracePt t="6712" x="8172450" y="1860550"/>
          <p14:tracePt t="6729" x="8185150" y="1885950"/>
          <p14:tracePt t="6745" x="8197850" y="1892300"/>
          <p14:tracePt t="6762" x="8210550" y="1911350"/>
          <p14:tracePt t="6779" x="8216900" y="1924050"/>
          <p14:tracePt t="6795" x="8235950" y="1955800"/>
          <p14:tracePt t="6812" x="8255000" y="1962150"/>
          <p14:tracePt t="6828" x="8261350" y="1974850"/>
          <p14:tracePt t="6846" x="8261350" y="1981200"/>
          <p14:tracePt t="6862" x="8267700" y="1993900"/>
          <p14:tracePt t="6879" x="8274050" y="1993900"/>
          <p14:tracePt t="6895" x="8274050" y="2000250"/>
          <p14:tracePt t="6912" x="8286750" y="2000250"/>
          <p14:tracePt t="6929" x="8293100" y="2000250"/>
          <p14:tracePt t="6961" x="8312150" y="2000250"/>
          <p14:tracePt t="6979" x="8337550" y="2000250"/>
          <p14:tracePt t="6995" x="8369300" y="1974850"/>
          <p14:tracePt t="7012" x="8382000" y="1968500"/>
          <p14:tracePt t="7028" x="8401050" y="1949450"/>
          <p14:tracePt t="7045" x="8407400" y="1943100"/>
          <p14:tracePt t="7061" x="8407400" y="1936750"/>
          <p14:tracePt t="7085" x="8407400" y="1924050"/>
          <p14:tracePt t="7166" x="8401050" y="1917700"/>
          <p14:tracePt t="7172" x="8382000" y="1917700"/>
          <p14:tracePt t="7180" x="8350250" y="1917700"/>
          <p14:tracePt t="7195" x="8312150" y="1917700"/>
          <p14:tracePt t="7211" x="8267700" y="1924050"/>
          <p14:tracePt t="7229" x="8235950" y="1943100"/>
          <p14:tracePt t="7245" x="8204200" y="1955800"/>
          <p14:tracePt t="7261" x="8191500" y="1974850"/>
          <p14:tracePt t="7278" x="8178800" y="1981200"/>
          <p14:tracePt t="7295" x="8159750" y="2006600"/>
          <p14:tracePt t="7311" x="8159750" y="2076450"/>
          <p14:tracePt t="7328" x="8178800" y="2159000"/>
          <p14:tracePt t="7345" x="8191500" y="2228850"/>
          <p14:tracePt t="7347" x="8197850" y="2247900"/>
          <p14:tracePt t="7361" x="8216900" y="2311400"/>
          <p14:tracePt t="7378" x="8229600" y="2343150"/>
          <p14:tracePt t="7395" x="8248650" y="2374900"/>
          <p14:tracePt t="7411" x="8261350" y="2393950"/>
          <p14:tracePt t="7428" x="8305800" y="2419350"/>
          <p14:tracePt t="7444" x="8350250" y="2444750"/>
          <p14:tracePt t="7462" x="8413750" y="2444750"/>
          <p14:tracePt t="7478" x="8464550" y="2432050"/>
          <p14:tracePt t="7495" x="8540750" y="2413000"/>
          <p14:tracePt t="7511" x="8572500" y="2374900"/>
          <p14:tracePt t="7529" x="8623300" y="2330450"/>
          <p14:tracePt t="7544" x="8661400" y="2266950"/>
          <p14:tracePt t="7561" x="8674100" y="2228850"/>
          <p14:tracePt t="7578" x="8680450" y="2197100"/>
          <p14:tracePt t="7594" x="8680450" y="2178050"/>
          <p14:tracePt t="7611" x="8680450" y="2171700"/>
          <p14:tracePt t="7628" x="8667750" y="2139950"/>
          <p14:tracePt t="7644" x="8629650" y="2114550"/>
          <p14:tracePt t="7661" x="8559800" y="2095500"/>
          <p14:tracePt t="7678" x="8521700" y="2095500"/>
          <p14:tracePt t="7694" x="8502650" y="2095500"/>
          <p14:tracePt t="7711" x="8489950" y="2095500"/>
          <p14:tracePt t="7728" x="8470900" y="2095500"/>
          <p14:tracePt t="7744" x="8458200" y="2101850"/>
          <p14:tracePt t="7762" x="8451850" y="2114550"/>
          <p14:tracePt t="7778" x="8445500" y="2120900"/>
          <p14:tracePt t="7795" x="8445500" y="2127250"/>
          <p14:tracePt t="7811" x="8445500" y="2133600"/>
          <p14:tracePt t="7827" x="8445500" y="2146300"/>
          <p14:tracePt t="7844" x="8445500" y="2152650"/>
          <p14:tracePt t="7886" x="8445500" y="2159000"/>
          <p14:tracePt t="9285" x="8445500" y="2165350"/>
          <p14:tracePt t="9292" x="8445500" y="2171700"/>
          <p14:tracePt t="9305" x="8445500" y="2178050"/>
          <p14:tracePt t="9309" x="8445500" y="2184400"/>
          <p14:tracePt t="9326" x="8445500" y="2190750"/>
          <p14:tracePt t="9343" x="8445500" y="2203450"/>
          <p14:tracePt t="9359" x="8445500" y="2209800"/>
          <p14:tracePt t="9387" x="8445500" y="2222500"/>
          <p14:tracePt t="9423" x="8445500" y="2228850"/>
          <p14:tracePt t="9714" x="8445500" y="2235200"/>
          <p14:tracePt t="9731" x="8445500" y="2247900"/>
          <p14:tracePt t="9736" x="8445500" y="2254250"/>
          <p14:tracePt t="9745" x="8445500" y="2260600"/>
          <p14:tracePt t="9759" x="8445500" y="2273300"/>
          <p14:tracePt t="9776" x="8445500" y="2286000"/>
          <p14:tracePt t="9792" x="8445500" y="2317750"/>
          <p14:tracePt t="9809" x="8445500" y="2349500"/>
          <p14:tracePt t="9826" x="8445500" y="2381250"/>
          <p14:tracePt t="9842" x="8451850" y="2413000"/>
          <p14:tracePt t="9845" x="8458200" y="2425700"/>
          <p14:tracePt t="9860" x="8458200" y="2457450"/>
          <p14:tracePt t="9876" x="8464550" y="2527300"/>
          <p14:tracePt t="9893" x="8470900" y="2584450"/>
          <p14:tracePt t="9909" x="8477250" y="2622550"/>
          <p14:tracePt t="9926" x="8483600" y="2711450"/>
          <p14:tracePt t="9942" x="8483600" y="2762250"/>
          <p14:tracePt t="9959" x="8483600" y="2813050"/>
          <p14:tracePt t="9976" x="8483600" y="2851150"/>
          <p14:tracePt t="9992" x="8489950" y="2978150"/>
          <p14:tracePt t="10009" x="8502650" y="3060700"/>
          <p14:tracePt t="10026" x="8502650" y="3124200"/>
          <p14:tracePt t="10042" x="8502650" y="3206750"/>
          <p14:tracePt t="10059" x="8502650" y="3244850"/>
          <p14:tracePt t="10076" x="8502650" y="3314700"/>
          <p14:tracePt t="10093" x="8502650" y="3390900"/>
          <p14:tracePt t="10109" x="8502650" y="3460750"/>
          <p14:tracePt t="10126" x="8502650" y="3511550"/>
          <p14:tracePt t="10142" x="8502650" y="3549650"/>
          <p14:tracePt t="10159" x="8502650" y="3619500"/>
          <p14:tracePt t="10175" x="8502650" y="3670300"/>
          <p14:tracePt t="10192" x="8502650" y="3727450"/>
          <p14:tracePt t="10209" x="8502650" y="3829050"/>
          <p14:tracePt t="10226" x="8496300" y="3975100"/>
          <p14:tracePt t="10242" x="8483600" y="4057650"/>
          <p14:tracePt t="10259" x="8483600" y="4114800"/>
          <p14:tracePt t="10275" x="8477250" y="4241800"/>
          <p14:tracePt t="10292" x="8477250" y="4324350"/>
          <p14:tracePt t="10309" x="8470900" y="4413250"/>
          <p14:tracePt t="10325" x="8464550" y="4464050"/>
          <p14:tracePt t="10342" x="8464550" y="4559300"/>
          <p14:tracePt t="10359" x="8458200" y="4629150"/>
          <p14:tracePt t="10375" x="8439150" y="4737100"/>
          <p14:tracePt t="10392" x="8426450" y="4864100"/>
          <p14:tracePt t="10409" x="8413750" y="4933950"/>
          <p14:tracePt t="10425" x="8413750" y="4978400"/>
          <p14:tracePt t="10442" x="8407400" y="5016500"/>
          <p14:tracePt t="10458" x="8407400" y="5060950"/>
          <p14:tracePt t="10475" x="8401050" y="5086350"/>
          <p14:tracePt t="10493" x="8394700" y="5111750"/>
          <p14:tracePt t="10509" x="8394700" y="5168900"/>
          <p14:tracePt t="10525" x="8388350" y="5181600"/>
          <p14:tracePt t="10542" x="8388350" y="5207000"/>
          <p14:tracePt t="10558" x="8382000" y="5238750"/>
          <p14:tracePt t="10576" x="8382000" y="5251450"/>
          <p14:tracePt t="10592" x="8382000" y="5289550"/>
          <p14:tracePt t="10609" x="8369300" y="5308600"/>
          <p14:tracePt t="10612" x="8369300" y="5321300"/>
          <p14:tracePt t="10625" x="8369300" y="5334000"/>
          <p14:tracePt t="10642" x="8369300" y="5365750"/>
          <p14:tracePt t="10658" x="8369300" y="5378450"/>
          <p14:tracePt t="10675" x="8369300" y="5391150"/>
          <p14:tracePt t="10692" x="8350250" y="5365750"/>
          <p14:tracePt t="11070" x="8350250" y="5378450"/>
          <p14:tracePt t="11077" x="8350250" y="5391150"/>
          <p14:tracePt t="11091" x="8356600" y="5435600"/>
          <p14:tracePt t="11108" x="8356600" y="5480050"/>
          <p14:tracePt t="11125" x="8356600" y="5518150"/>
          <p14:tracePt t="11141" x="8362950" y="5575300"/>
          <p14:tracePt t="11158" x="8362950" y="5607050"/>
          <p14:tracePt t="11174" x="8362950" y="5638800"/>
          <p14:tracePt t="11191" x="8362950" y="5664200"/>
          <p14:tracePt t="11208" x="8362950" y="5676900"/>
          <p14:tracePt t="11225" x="8362950" y="5695950"/>
          <p14:tracePt t="11241" x="8362950" y="5708650"/>
          <p14:tracePt t="11258" x="8362950" y="5715000"/>
          <p14:tracePt t="11275" x="8362950" y="5734050"/>
          <p14:tracePt t="11291" x="8362950" y="5753100"/>
          <p14:tracePt t="11332" x="8362950" y="5759450"/>
          <p14:tracePt t="11378" x="8362950" y="5765800"/>
          <p14:tracePt t="11419" x="8362950" y="5772150"/>
          <p14:tracePt t="11485" x="8362950" y="5778500"/>
          <p14:tracePt t="11514" x="8362950" y="5784850"/>
          <p14:tracePt t="11536" x="8362950" y="5791200"/>
          <p14:tracePt t="11885" x="8350250" y="5791200"/>
          <p14:tracePt t="11892" x="8331200" y="5778500"/>
          <p14:tracePt t="11899" x="8299450" y="5772150"/>
          <p14:tracePt t="11907" x="8261350" y="5765800"/>
          <p14:tracePt t="11924" x="8172450" y="5727700"/>
          <p14:tracePt t="11940" x="8134350" y="5715000"/>
          <p14:tracePt t="11957" x="8070850" y="5695950"/>
          <p14:tracePt t="11974" x="8026400" y="5683250"/>
          <p14:tracePt t="11990" x="7994650" y="5664200"/>
          <p14:tracePt t="12008" x="7937500" y="5657850"/>
          <p14:tracePt t="12024" x="7829550" y="5651500"/>
          <p14:tracePt t="12040" x="7778750" y="5657850"/>
          <p14:tracePt t="12057" x="7715250" y="5689600"/>
          <p14:tracePt t="12074" x="7651750" y="5715000"/>
          <p14:tracePt t="12090" x="7607300" y="5759450"/>
          <p14:tracePt t="12107" x="7575550" y="5803900"/>
          <p14:tracePt t="12124" x="7550150" y="5848350"/>
          <p14:tracePt t="12140" x="7512050" y="5918200"/>
          <p14:tracePt t="12157" x="7505700" y="5943600"/>
          <p14:tracePt t="12174" x="7505700" y="5975350"/>
          <p14:tracePt t="12190" x="7505700" y="6007100"/>
          <p14:tracePt t="12207" x="7505700" y="6038850"/>
          <p14:tracePt t="12224" x="7550150" y="6076950"/>
          <p14:tracePt t="12240" x="7664450" y="6127750"/>
          <p14:tracePt t="12257" x="7861300" y="6146800"/>
          <p14:tracePt t="12274" x="7924800" y="6146800"/>
          <p14:tracePt t="12290" x="7981950" y="6146800"/>
          <p14:tracePt t="12307" x="8064500" y="6121400"/>
          <p14:tracePt t="12323" x="8108950" y="6096000"/>
          <p14:tracePt t="12341" x="8147050" y="6083300"/>
          <p14:tracePt t="12343" x="8159750" y="6076950"/>
          <p14:tracePt t="12357" x="8172450" y="6070600"/>
          <p14:tracePt t="12373" x="8197850" y="6038850"/>
          <p14:tracePt t="12390" x="8216900" y="6026150"/>
          <p14:tracePt t="12407" x="8235950" y="6007100"/>
          <p14:tracePt t="12423" x="8261350" y="5969000"/>
          <p14:tracePt t="12440" x="8274050" y="5949950"/>
          <p14:tracePt t="12457" x="8280400" y="5943600"/>
          <p14:tracePt t="12474" x="8280400" y="5924550"/>
          <p14:tracePt t="12490" x="8280400" y="5911850"/>
          <p14:tracePt t="12507" x="8280400" y="5899150"/>
          <p14:tracePt t="12523" x="8248650" y="5854700"/>
          <p14:tracePt t="12540" x="8147050" y="5803900"/>
          <p14:tracePt t="12557" x="8070850" y="5759450"/>
          <p14:tracePt t="12574" x="8020050" y="5746750"/>
          <p14:tracePt t="12590" x="7969250" y="5740400"/>
          <p14:tracePt t="12606" x="7886700" y="5746750"/>
          <p14:tracePt t="12624" x="7854950" y="5759450"/>
          <p14:tracePt t="12640" x="7842250" y="5778500"/>
          <p14:tracePt t="12656" x="7823200" y="5797550"/>
          <p14:tracePt t="12673" x="7810500" y="5803900"/>
          <p14:tracePt t="12690" x="7810500" y="5816600"/>
          <p14:tracePt t="12707" x="7810500" y="5842000"/>
          <p14:tracePt t="12723" x="7816850" y="5880100"/>
          <p14:tracePt t="12740" x="7854950" y="5918200"/>
          <p14:tracePt t="12756" x="7905750" y="5937250"/>
          <p14:tracePt t="12773" x="7962900" y="5949950"/>
          <p14:tracePt t="12790" x="7994650" y="5949950"/>
          <p14:tracePt t="12807" x="8045450" y="5949950"/>
          <p14:tracePt t="12823" x="8102600" y="5949950"/>
          <p14:tracePt t="12840" x="8166100" y="5937250"/>
          <p14:tracePt t="12856" x="8197850" y="5924550"/>
          <p14:tracePt t="12873" x="8223250" y="5924550"/>
          <p14:tracePt t="12890" x="8242300" y="5918200"/>
          <p14:tracePt t="12906" x="8248650" y="5918200"/>
          <p14:tracePt t="12923" x="8255000" y="5918200"/>
          <p14:tracePt t="12970" x="8261350" y="5918200"/>
          <p14:tracePt t="12977" x="8267700" y="5905500"/>
          <p14:tracePt t="12989" x="8280400" y="5899150"/>
          <p14:tracePt t="13006" x="8305800" y="5899150"/>
          <p14:tracePt t="13023" x="8318500" y="5899150"/>
          <p14:tracePt t="13040" x="8337550" y="5899150"/>
          <p14:tracePt t="13056" x="8350250" y="5899150"/>
          <p14:tracePt t="13073" x="8362950" y="5899150"/>
          <p14:tracePt t="13090" x="8375650" y="5899150"/>
          <p14:tracePt t="13106" x="8388350" y="5911850"/>
          <p14:tracePt t="13123" x="8401050" y="5911850"/>
          <p14:tracePt t="13140" x="8401050" y="5918200"/>
          <p14:tracePt t="13175" x="8407400" y="5918200"/>
          <p14:tracePt t="15220" x="8407400" y="5873750"/>
          <p14:tracePt t="15227" x="8407400" y="5810250"/>
          <p14:tracePt t="15237" x="8407400" y="5740400"/>
          <p14:tracePt t="15254" x="8420100" y="5613400"/>
          <p14:tracePt t="15271" x="8451850" y="5454650"/>
          <p14:tracePt t="15287" x="8477250" y="5295900"/>
          <p14:tracePt t="15304" x="8502650" y="5080000"/>
          <p14:tracePt t="15321" x="8502650" y="4953000"/>
          <p14:tracePt t="15337" x="8502650" y="4673600"/>
          <p14:tracePt t="15354" x="8502650" y="4470400"/>
          <p14:tracePt t="15371" x="8502650" y="4318000"/>
          <p14:tracePt t="15387" x="8502650" y="4013200"/>
          <p14:tracePt t="15404" x="8515350" y="3848100"/>
          <p14:tracePt t="15421" x="8515350" y="3695700"/>
          <p14:tracePt t="15438" x="8528050" y="3492500"/>
          <p14:tracePt t="15454" x="8528050" y="3308350"/>
          <p14:tracePt t="15471" x="8515350" y="3213100"/>
          <p14:tracePt t="15487" x="8483600" y="3143250"/>
          <p14:tracePt t="15504" x="8451850" y="3073400"/>
          <p14:tracePt t="15520" x="8432800" y="3035300"/>
          <p14:tracePt t="15537" x="8407400" y="2965450"/>
          <p14:tracePt t="15554" x="8394700" y="2895600"/>
          <p14:tracePt t="15570" x="8362950" y="2832100"/>
          <p14:tracePt t="15588" x="8362950" y="2794000"/>
          <p14:tracePt t="15604" x="8356600" y="2762250"/>
          <p14:tracePt t="15620" x="8350250" y="2730500"/>
          <p14:tracePt t="15637" x="8343900" y="2717800"/>
          <p14:tracePt t="15654" x="8343900" y="2705100"/>
          <p14:tracePt t="15671" x="8343900" y="2698750"/>
          <p14:tracePt t="15687" x="8343900" y="2686050"/>
          <p14:tracePt t="15720" x="8343900" y="2679700"/>
          <p14:tracePt t="15737" x="8343900" y="2673350"/>
          <p14:tracePt t="15766" x="8343900" y="2667000"/>
          <p14:tracePt t="15774" x="8337550" y="2667000"/>
          <p14:tracePt t="15787" x="8337550" y="2654300"/>
          <p14:tracePt t="15804" x="8337550" y="2641600"/>
          <p14:tracePt t="15820" x="8337550" y="2622550"/>
          <p14:tracePt t="15837" x="8337550" y="2597150"/>
          <p14:tracePt t="15840" x="8337550" y="2590800"/>
          <p14:tracePt t="15854" x="8337550" y="2571750"/>
          <p14:tracePt t="15871" x="8337550" y="2552700"/>
          <p14:tracePt t="15887" x="8337550" y="2533650"/>
          <p14:tracePt t="15904" x="8337550" y="2527300"/>
          <p14:tracePt t="15920" x="8337550" y="2520950"/>
          <p14:tracePt t="15956" x="8337550" y="2514600"/>
          <p14:tracePt t="15970" x="8337550" y="2501900"/>
          <p14:tracePt t="15987" x="8331200" y="2482850"/>
          <p14:tracePt t="16004" x="8324850" y="2451100"/>
          <p14:tracePt t="16021" x="8324850" y="2419350"/>
          <p14:tracePt t="16037" x="8318500" y="2381250"/>
          <p14:tracePt t="16054" x="8318500" y="2368550"/>
          <p14:tracePt t="16334" x="8318500" y="2317750"/>
          <p14:tracePt t="16342" x="8318500" y="2279650"/>
          <p14:tracePt t="16353" x="8318500" y="2241550"/>
          <p14:tracePt t="16370" x="8318500" y="2184400"/>
          <p14:tracePt t="16386" x="8312150" y="2152650"/>
          <p14:tracePt t="16403" x="8312150" y="2133600"/>
          <p14:tracePt t="16420" x="8312150" y="2127250"/>
          <p14:tracePt t="16436" x="8299450" y="2120900"/>
          <p14:tracePt t="16453" x="8286750" y="2120900"/>
          <p14:tracePt t="16470" x="8274050" y="2114550"/>
          <p14:tracePt t="16487" x="8255000" y="2114550"/>
          <p14:tracePt t="16503" x="8235950" y="2108200"/>
          <p14:tracePt t="16520" x="8216900" y="2101850"/>
          <p14:tracePt t="16537" x="8185150" y="2101850"/>
          <p14:tracePt t="16553" x="8147050" y="2095500"/>
          <p14:tracePt t="16570" x="8115300" y="2095500"/>
          <p14:tracePt t="16587" x="8083550" y="2095500"/>
          <p14:tracePt t="16604" x="8032750" y="2095500"/>
          <p14:tracePt t="16620" x="7956550" y="2114550"/>
          <p14:tracePt t="16637" x="7893050" y="2133600"/>
          <p14:tracePt t="16653" x="7835900" y="2133600"/>
          <p14:tracePt t="16669" x="7766050" y="2133600"/>
          <p14:tracePt t="16686" x="7740650" y="2139950"/>
          <p14:tracePt t="16703" x="7727950" y="2146300"/>
          <p14:tracePt t="16720" x="7708900" y="2159000"/>
          <p14:tracePt t="16736" x="7689850" y="2159000"/>
          <p14:tracePt t="16753" x="7683500" y="2159000"/>
          <p14:tracePt t="16786" x="7677150" y="2171700"/>
          <p14:tracePt t="16803" x="7664450" y="2197100"/>
          <p14:tracePt t="16820" x="7645400" y="2241550"/>
          <p14:tracePt t="16837" x="7620000" y="2286000"/>
          <p14:tracePt t="16839" x="7613650" y="2311400"/>
          <p14:tracePt t="16853" x="7600950" y="2336800"/>
          <p14:tracePt t="16869" x="7600950" y="2355850"/>
          <p14:tracePt t="16887" x="7600950" y="2368550"/>
          <p14:tracePt t="16903" x="7600950" y="2374900"/>
          <p14:tracePt t="16919" x="7600950" y="2381250"/>
          <p14:tracePt t="16936" x="7658100" y="2406650"/>
          <p14:tracePt t="16953" x="7740650" y="2406650"/>
          <p14:tracePt t="16969" x="7810500" y="2406650"/>
          <p14:tracePt t="16986" x="7854950" y="2406650"/>
          <p14:tracePt t="17003" x="7918450" y="2419350"/>
          <p14:tracePt t="17019" x="7994650" y="2432050"/>
          <p14:tracePt t="17036" x="8026400" y="2432050"/>
          <p14:tracePt t="17053" x="8045450" y="2432050"/>
          <p14:tracePt t="17069" x="8064500" y="2432050"/>
          <p14:tracePt t="17086" x="8083550" y="2432050"/>
          <p14:tracePt t="17103" x="8089900" y="2432050"/>
          <p14:tracePt t="17119" x="8108950" y="2432050"/>
          <p14:tracePt t="17136" x="8159750" y="2387600"/>
          <p14:tracePt t="17153" x="8185150" y="2349500"/>
          <p14:tracePt t="17169" x="8197850" y="2324100"/>
          <p14:tracePt t="17186" x="8216900" y="2311400"/>
          <p14:tracePt t="17202" x="8229600" y="2292350"/>
          <p14:tracePt t="17219" x="8229600" y="2286000"/>
          <p14:tracePt t="17236" x="8229600" y="2279650"/>
          <p14:tracePt t="17253" x="8229600" y="2273300"/>
          <p14:tracePt t="17282" x="8229600" y="2266950"/>
          <p14:tracePt t="17296" x="8229600" y="2260600"/>
          <p14:tracePt t="17306" x="8229600" y="2254250"/>
          <p14:tracePt t="17319" x="8178800" y="2184400"/>
          <p14:tracePt t="17336" x="8064500" y="2120900"/>
          <p14:tracePt t="17352" x="7981950" y="2095500"/>
          <p14:tracePt t="17356" x="7937500" y="2089150"/>
          <p14:tracePt t="17369" x="7893050" y="2076450"/>
          <p14:tracePt t="17386" x="7861300" y="2076450"/>
          <p14:tracePt t="17402" x="7848600" y="2076450"/>
          <p14:tracePt t="17419" x="7816850" y="2089150"/>
          <p14:tracePt t="17435" x="7778750" y="2139950"/>
          <p14:tracePt t="17452" x="7747000" y="2184400"/>
          <p14:tracePt t="17469" x="7727950" y="2216150"/>
          <p14:tracePt t="17486" x="7708900" y="2266950"/>
          <p14:tracePt t="17502" x="7696200" y="2298700"/>
          <p14:tracePt t="17519" x="7696200" y="2324100"/>
          <p14:tracePt t="17535" x="7696200" y="2336800"/>
          <p14:tracePt t="17553" x="7708900" y="2362200"/>
          <p14:tracePt t="17569" x="7766050" y="2387600"/>
          <p14:tracePt t="17586" x="7842250" y="2387600"/>
          <p14:tracePt t="17602" x="7962900" y="2381250"/>
          <p14:tracePt t="17619" x="8032750" y="2368550"/>
          <p14:tracePt t="17635" x="8083550" y="2355850"/>
          <p14:tracePt t="17653" x="8108950" y="2343150"/>
          <p14:tracePt t="17669" x="8172450" y="2317750"/>
          <p14:tracePt t="17685" x="8204200" y="2305050"/>
          <p14:tracePt t="17702" x="8223250" y="2298700"/>
          <p14:tracePt t="17718" x="8242300" y="2292350"/>
          <p14:tracePt t="17736" x="8261350" y="2273300"/>
          <p14:tracePt t="17752" x="8267700" y="2273300"/>
          <p14:tracePt t="17769" x="8267700" y="2266950"/>
          <p14:tracePt t="17785" x="8267700" y="2254250"/>
          <p14:tracePt t="17802" x="8267700" y="2247900"/>
          <p14:tracePt t="17819" x="8267700" y="2235200"/>
          <p14:tracePt t="17835" x="8248650" y="2203450"/>
          <p14:tracePt t="17853" x="8235950" y="2197100"/>
          <p14:tracePt t="17868" x="8229600" y="2197100"/>
          <p14:tracePt t="17886" x="8223250" y="2197100"/>
          <p14:tracePt t="17908" x="8216900" y="2197100"/>
          <p14:tracePt t="17959" x="8216900" y="2209800"/>
          <p14:tracePt t="17974" x="8216900" y="2216150"/>
          <p14:tracePt t="17981" x="8216900" y="2222500"/>
          <p14:tracePt t="17995" x="8223250" y="2228850"/>
          <p14:tracePt t="18005" x="8229600" y="2228850"/>
          <p14:tracePt t="18025" x="8235950" y="2228850"/>
          <p14:tracePt t="18035" x="8242300" y="2228850"/>
          <p14:tracePt t="18052" x="8255000" y="2228850"/>
          <p14:tracePt t="18068" x="8261350" y="2228850"/>
          <p14:tracePt t="18097" x="8267700" y="2228850"/>
          <p14:tracePt t="18135" x="8274050" y="2228850"/>
          <p14:tracePt t="18265" x="8280400" y="2228850"/>
          <p14:tracePt t="18302" x="8286750" y="2228850"/>
          <p14:tracePt t="18339" x="8286750" y="2235200"/>
          <p14:tracePt t="18346" x="8293100" y="2235200"/>
          <p14:tracePt t="18985" x="8299450" y="2247900"/>
          <p14:tracePt t="18992" x="8305800" y="2260600"/>
          <p14:tracePt t="19001" x="8312150" y="2279650"/>
          <p14:tracePt t="19017" x="8312150" y="2311400"/>
          <p14:tracePt t="19034" x="8318500" y="2336800"/>
          <p14:tracePt t="19051" x="8318500" y="2374900"/>
          <p14:tracePt t="19067" x="8318500" y="2393950"/>
          <p14:tracePt t="19084" x="8324850" y="2406650"/>
          <p14:tracePt t="19102" x="8324850" y="2444750"/>
          <p14:tracePt t="19103" x="8324850" y="2457450"/>
          <p14:tracePt t="19117" x="8324850" y="2482850"/>
          <p14:tracePt t="19134" x="8324850" y="2508250"/>
          <p14:tracePt t="19151" x="8324850" y="2520950"/>
          <p14:tracePt t="19167" x="8324850" y="2533650"/>
          <p14:tracePt t="19200" x="8324850" y="2540000"/>
          <p14:tracePt t="19285" x="8324850" y="2552700"/>
          <p14:tracePt t="19321" x="8324850" y="2559050"/>
          <p14:tracePt t="19335" x="8324850" y="2565400"/>
          <p14:tracePt t="19342" x="8324850" y="2571750"/>
          <p14:tracePt t="19356" x="8324850" y="2578100"/>
          <p14:tracePt t="19373" x="8324850" y="2584450"/>
          <p14:tracePt t="19401" x="8324850" y="2590800"/>
          <p14:tracePt t="19422" x="8324850" y="2597150"/>
          <p14:tracePt t="19429" x="8324850" y="2609850"/>
          <p14:tracePt t="19438" x="8324850" y="2616200"/>
          <p14:tracePt t="19451" x="8324850" y="2622550"/>
          <p14:tracePt t="19467" x="8324850" y="2679700"/>
          <p14:tracePt t="19484" x="8324850" y="2717800"/>
          <p14:tracePt t="19500" x="8331200" y="2762250"/>
          <p14:tracePt t="19517" x="8337550" y="2832100"/>
          <p14:tracePt t="19534" x="8337550" y="2863850"/>
          <p14:tracePt t="19550" x="8337550" y="2901950"/>
          <p14:tracePt t="19567" x="8337550" y="2933700"/>
          <p14:tracePt t="19583" x="8337550" y="2978150"/>
          <p14:tracePt t="19601" x="8337550" y="2990850"/>
          <p14:tracePt t="19617" x="8337550" y="3016250"/>
          <p14:tracePt t="19633" x="8343900" y="3048000"/>
          <p14:tracePt t="19651" x="8362950" y="3079750"/>
          <p14:tracePt t="19667" x="8362950" y="3111500"/>
          <p14:tracePt t="19684" x="8369300" y="3162300"/>
          <p14:tracePt t="19701" x="8375650" y="3225800"/>
          <p14:tracePt t="19717" x="8375650" y="3257550"/>
          <p14:tracePt t="19733" x="8375650" y="3295650"/>
          <p14:tracePt t="19750" x="8375650" y="3346450"/>
          <p14:tracePt t="19767" x="8382000" y="3397250"/>
          <p14:tracePt t="19784" x="8382000" y="3460750"/>
          <p14:tracePt t="19800" x="8382000" y="3517900"/>
          <p14:tracePt t="19817" x="8382000" y="3587750"/>
          <p14:tracePt t="19833" x="8382000" y="3625850"/>
          <p14:tracePt t="19850" x="8382000" y="3657600"/>
          <p14:tracePt t="19853" x="8382000" y="3663950"/>
          <p14:tracePt t="19867" x="8382000" y="3689350"/>
          <p14:tracePt t="19884" x="8382000" y="3708400"/>
          <p14:tracePt t="19900" x="8382000" y="3727450"/>
          <p14:tracePt t="19917" x="8382000" y="3752850"/>
          <p14:tracePt t="19933" x="8382000" y="3816350"/>
          <p14:tracePt t="19951" x="8382000" y="3879850"/>
          <p14:tracePt t="19967" x="8375650" y="3937000"/>
          <p14:tracePt t="19983" x="8362950" y="4051300"/>
          <p14:tracePt t="20000" x="8362950" y="4095750"/>
          <p14:tracePt t="20017" x="8350250" y="4140200"/>
          <p14:tracePt t="20033" x="8343900" y="4191000"/>
          <p14:tracePt t="20050" x="8343900" y="4248150"/>
          <p14:tracePt t="20066" x="8337550" y="4305300"/>
          <p14:tracePt t="20083" x="8331200" y="4349750"/>
          <p14:tracePt t="20100" x="8331200" y="4425950"/>
          <p14:tracePt t="20116" x="8331200" y="4489450"/>
          <p14:tracePt t="20133" x="8324850" y="4527550"/>
          <p14:tracePt t="20150" x="8324850" y="4565650"/>
          <p14:tracePt t="20167" x="8318500" y="4648200"/>
          <p14:tracePt t="20183" x="8305800" y="4705350"/>
          <p14:tracePt t="20200" x="8305800" y="4762500"/>
          <p14:tracePt t="20216" x="8299450" y="4864100"/>
          <p14:tracePt t="20233" x="8293100" y="4927600"/>
          <p14:tracePt t="20250" x="8286750" y="4978400"/>
          <p14:tracePt t="20266" x="8280400" y="5022850"/>
          <p14:tracePt t="20283" x="8274050" y="5105400"/>
          <p14:tracePt t="20300" x="8274050" y="5175250"/>
          <p14:tracePt t="20316" x="8274050" y="5251450"/>
          <p14:tracePt t="20333" x="8274050" y="5346700"/>
          <p14:tracePt t="20349" x="8274050" y="5384800"/>
          <p14:tracePt t="20366" x="8274050" y="5410200"/>
          <p14:tracePt t="20383" x="8274050" y="5429250"/>
          <p14:tracePt t="20417" x="8274050" y="5435600"/>
          <p14:tracePt t="20435" x="8274050" y="5441950"/>
          <p14:tracePt t="20464" x="8274050" y="5448300"/>
          <p14:tracePt t="20493" x="8274050" y="5454650"/>
          <p14:tracePt t="20609" x="8274050" y="5448300"/>
          <p14:tracePt t="20617" x="8274050" y="5429250"/>
          <p14:tracePt t="20623" x="8274050" y="5346700"/>
          <p14:tracePt t="20633" x="8274050" y="5295900"/>
          <p14:tracePt t="20649" x="8274050" y="5181600"/>
          <p14:tracePt t="20666" x="8274050" y="5073650"/>
          <p14:tracePt t="20682" x="8274050" y="4978400"/>
          <p14:tracePt t="20699" x="8274050" y="4902200"/>
          <p14:tracePt t="20717" x="8274050" y="4806950"/>
          <p14:tracePt t="20732" x="8286750" y="4718050"/>
          <p14:tracePt t="20749" x="8293100" y="4578350"/>
          <p14:tracePt t="20766" x="8293100" y="4502150"/>
          <p14:tracePt t="20783" x="8293100" y="4445000"/>
          <p14:tracePt t="20799" x="8293100" y="4330700"/>
          <p14:tracePt t="20816" x="8293100" y="4279900"/>
          <p14:tracePt t="20832" x="8293100" y="4191000"/>
          <p14:tracePt t="20849" x="8293100" y="4089400"/>
          <p14:tracePt t="20866" x="8286750" y="4000500"/>
          <p14:tracePt t="20882" x="8267700" y="3867150"/>
          <p14:tracePt t="20900" x="8255000" y="3765550"/>
          <p14:tracePt t="20916" x="8242300" y="3638550"/>
          <p14:tracePt t="20932" x="8216900" y="3587750"/>
          <p14:tracePt t="20950" x="8204200" y="3517900"/>
          <p14:tracePt t="20966" x="8172450" y="3390900"/>
          <p14:tracePt t="20982" x="8153400" y="3327400"/>
          <p14:tracePt t="20999" x="8134350" y="3270250"/>
          <p14:tracePt t="21017" x="8121650" y="3232150"/>
          <p14:tracePt t="21032" x="8096250" y="3181350"/>
          <p14:tracePt t="21049" x="8083550" y="3136900"/>
          <p14:tracePt t="21066" x="8064500" y="3092450"/>
          <p14:tracePt t="21083" x="8051800" y="3022600"/>
          <p14:tracePt t="21099" x="8026400" y="2914650"/>
          <p14:tracePt t="21116" x="8007350" y="2844800"/>
          <p14:tracePt t="21134" x="7994650" y="2819400"/>
          <p14:tracePt t="21149" x="7988300" y="2794000"/>
          <p14:tracePt t="21166" x="7988300" y="2787650"/>
          <p14:tracePt t="21199" x="7988300" y="2781300"/>
          <p14:tracePt t="21228" x="7988300" y="2774950"/>
          <p14:tracePt t="21243" x="7981950" y="2774950"/>
          <p14:tracePt t="21280" x="7975600" y="2762250"/>
          <p14:tracePt t="21302" x="7969250" y="2762250"/>
          <p14:tracePt t="21316" x="7962900" y="2755900"/>
          <p14:tracePt t="21323" x="7956550" y="2755900"/>
          <p14:tracePt t="21332" x="7950200" y="2749550"/>
          <p14:tracePt t="21349" x="7937500" y="2743200"/>
          <p14:tracePt t="21365" x="7924800" y="2736850"/>
          <p14:tracePt t="21382" x="7905750" y="2717800"/>
          <p14:tracePt t="21399" x="7899400" y="2705100"/>
          <p14:tracePt t="21415" x="7880350" y="2705100"/>
          <p14:tracePt t="21432" x="7867650" y="2698750"/>
          <p14:tracePt t="21449" x="7867650" y="2692400"/>
          <p14:tracePt t="21465" x="7854950" y="2628900"/>
          <p14:tracePt t="21482" x="7835900" y="2533650"/>
          <p14:tracePt t="21499" x="7829550" y="2425700"/>
          <p14:tracePt t="21515" x="7816850" y="2374900"/>
          <p14:tracePt t="21532" x="7816850" y="2355850"/>
          <p14:tracePt t="21549" x="7810500" y="2336800"/>
          <p14:tracePt t="21565" x="7804150" y="2324100"/>
          <p14:tracePt t="21582" x="7804150" y="2317750"/>
          <p14:tracePt t="21598" x="7797800" y="2317750"/>
          <p14:tracePt t="21615" x="7785100" y="2305050"/>
          <p14:tracePt t="21632" x="7778750" y="2292350"/>
          <p14:tracePt t="21649" x="7759700" y="2286000"/>
          <p14:tracePt t="21665" x="7727950" y="2266950"/>
          <p14:tracePt t="21682" x="7696200" y="2254250"/>
          <p14:tracePt t="21698" x="7651750" y="2247900"/>
          <p14:tracePt t="21716" x="7620000" y="2235200"/>
          <p14:tracePt t="21732" x="7575550" y="2235200"/>
          <p14:tracePt t="21749" x="7524750" y="2235200"/>
          <p14:tracePt t="21765" x="7486650" y="2235200"/>
          <p14:tracePt t="21782" x="7429500" y="2241550"/>
          <p14:tracePt t="21799" x="7397750" y="2254250"/>
          <p14:tracePt t="21815" x="7372350" y="2260600"/>
          <p14:tracePt t="21833" x="7340600" y="2273300"/>
          <p14:tracePt t="21848" x="7296150" y="2279650"/>
          <p14:tracePt t="21865" x="7258050" y="2286000"/>
          <p14:tracePt t="21881" x="7251700" y="2292350"/>
          <p14:tracePt t="21899" x="7219950" y="2298700"/>
          <p14:tracePt t="21915" x="7188200" y="2355850"/>
          <p14:tracePt t="21931" x="7162800" y="2457450"/>
          <p14:tracePt t="21949" x="7137400" y="2571750"/>
          <p14:tracePt t="21965" x="7137400" y="2654300"/>
          <p14:tracePt t="21981" x="7131050" y="2686050"/>
          <p14:tracePt t="21998" x="7131050" y="2698750"/>
          <p14:tracePt t="22015" x="7131050" y="2711450"/>
          <p14:tracePt t="22032" x="7131050" y="2717800"/>
          <p14:tracePt t="22067" x="7131050" y="2724150"/>
          <p14:tracePt t="22088" x="7131050" y="2730500"/>
          <p14:tracePt t="22098" x="7131050" y="2743200"/>
          <p14:tracePt t="22115" x="7156450" y="2755900"/>
          <p14:tracePt t="22131" x="7194550" y="2781300"/>
          <p14:tracePt t="22148" x="7219950" y="2787650"/>
          <p14:tracePt t="22165" x="7239000" y="2787650"/>
          <p14:tracePt t="22182" x="7245350" y="2787650"/>
          <p14:tracePt t="22198" x="7251700" y="2787650"/>
          <p14:tracePt t="22241" x="7264400" y="2787650"/>
          <p14:tracePt t="22255" x="7270750" y="2774950"/>
          <p14:tracePt t="22263" x="7277100" y="2762250"/>
          <p14:tracePt t="22277" x="7277100" y="2724150"/>
          <p14:tracePt t="22298" x="7277100" y="2692400"/>
          <p14:tracePt t="22314" x="7270750" y="2667000"/>
          <p14:tracePt t="22331" x="7270750" y="2660650"/>
          <p14:tracePt t="22348" x="7264400" y="2660650"/>
          <p14:tracePt t="22350" x="7258050" y="2654300"/>
          <p14:tracePt t="22364" x="7245350" y="2654300"/>
          <p14:tracePt t="22381" x="7232650" y="2654300"/>
          <p14:tracePt t="22398" x="7226300" y="2654300"/>
          <p14:tracePt t="22415" x="7207250" y="2654300"/>
          <p14:tracePt t="22431" x="7188200" y="2654300"/>
          <p14:tracePt t="22448" x="7181850" y="2654300"/>
          <p14:tracePt t="22464" x="7175500" y="2654300"/>
          <p14:tracePt t="22722" x="7080250" y="2705100"/>
          <p14:tracePt t="22729" x="6946900" y="2806700"/>
          <p14:tracePt t="22736" x="6819900" y="2889250"/>
          <p14:tracePt t="22747" x="6597650" y="2971800"/>
          <p14:tracePt t="22764" x="6108700" y="3054350"/>
          <p14:tracePt t="22781" x="5321300" y="2965450"/>
          <p14:tracePt t="22798" x="4641850" y="2762250"/>
          <p14:tracePt t="22814" x="4438650" y="2724150"/>
          <p14:tracePt t="22831" x="4102100" y="2616200"/>
          <p14:tracePt t="22847" x="3930650" y="2597150"/>
          <p14:tracePt t="22864" x="3848100" y="2590800"/>
          <p14:tracePt t="22881" x="3784600" y="2584450"/>
          <p14:tracePt t="22897" x="3702050" y="2584450"/>
          <p14:tracePt t="22914" x="3670300" y="2584450"/>
          <p14:tracePt t="22931" x="3638550" y="2584450"/>
          <p14:tracePt t="22947" x="3587750" y="2584450"/>
          <p14:tracePt t="22964" x="3543300" y="2584450"/>
          <p14:tracePt t="22980" x="3505200" y="2578100"/>
          <p14:tracePt t="22998" x="3454400" y="2559050"/>
          <p14:tracePt t="23014" x="3384550" y="2546350"/>
          <p14:tracePt t="23031" x="3340100" y="2527300"/>
          <p14:tracePt t="23047" x="3282950" y="2527300"/>
          <p14:tracePt t="23064" x="3219450" y="2546350"/>
          <p14:tracePt t="23080" x="3194050" y="2559050"/>
          <p14:tracePt t="23097" x="3149600" y="2571750"/>
          <p14:tracePt t="23115" x="3124200" y="2597150"/>
          <p14:tracePt t="23116" x="3117850" y="2597150"/>
          <p14:tracePt t="23130" x="3098800" y="2609850"/>
          <p14:tracePt t="23147" x="3092450" y="2622550"/>
          <p14:tracePt t="23164" x="3079750" y="2628900"/>
          <p14:tracePt t="23180" x="3073400" y="2635250"/>
          <p14:tracePt t="23197" x="3067050" y="2635250"/>
          <p14:tracePt t="23231" x="3092450" y="2660650"/>
          <p14:tracePt t="23247" x="3168650" y="2667000"/>
          <p14:tracePt t="23264" x="3213100" y="2667000"/>
          <p14:tracePt t="23280" x="3219450" y="2667000"/>
          <p14:tracePt t="23297" x="3232150" y="2667000"/>
          <p14:tracePt t="23313" x="3238500" y="2667000"/>
          <p14:tracePt t="23377" x="3232150" y="2667000"/>
          <p14:tracePt t="23384" x="3219450" y="2654300"/>
          <p14:tracePt t="23397" x="3194050" y="2647950"/>
          <p14:tracePt t="23413" x="3130550" y="2647950"/>
          <p14:tracePt t="23430" x="3098800" y="2647950"/>
          <p14:tracePt t="23448" x="3092450" y="2647950"/>
          <p14:tracePt t="23464" x="3086100" y="2647950"/>
          <p14:tracePt t="23480" x="3086100" y="2660650"/>
          <p14:tracePt t="23497" x="3086100" y="2673350"/>
          <p14:tracePt t="23513" x="3098800" y="2679700"/>
          <p14:tracePt t="23530" x="3111500" y="2679700"/>
          <p14:tracePt t="23547" x="3124200" y="2679700"/>
          <p14:tracePt t="23563" x="3130550" y="2679700"/>
          <p14:tracePt t="23597" x="3136900" y="2679700"/>
          <p14:tracePt t="23617" x="3143250" y="2679700"/>
          <p14:tracePt t="23639" x="3149600" y="2679700"/>
          <p14:tracePt t="23653" x="3181350" y="2667000"/>
          <p14:tracePt t="23663" x="3206750" y="2635250"/>
          <p14:tracePt t="23680" x="3251200" y="2597150"/>
          <p14:tracePt t="23697" x="3289300" y="2565400"/>
          <p14:tracePt t="23713" x="3333750" y="2520950"/>
          <p14:tracePt t="23730" x="3365500" y="2476500"/>
          <p14:tracePt t="23746" x="3397250" y="2432050"/>
          <p14:tracePt t="23763" x="3409950" y="2413000"/>
          <p14:tracePt t="23780" x="3422650" y="2393950"/>
          <p14:tracePt t="23797" x="3435350" y="2349500"/>
          <p14:tracePt t="23813" x="3441700" y="2324100"/>
          <p14:tracePt t="23830" x="3460750" y="2266950"/>
          <p14:tracePt t="23846" x="3460750" y="2254250"/>
          <p14:tracePt t="23863" x="3460750" y="2235200"/>
          <p14:tracePt t="23880" x="3460750" y="2228850"/>
          <p14:tracePt t="23897" x="3460750" y="2222500"/>
          <p14:tracePt t="23913" x="3454400" y="2209800"/>
          <p14:tracePt t="23930" x="3441700" y="2203450"/>
          <p14:tracePt t="23946" x="3416300" y="2178050"/>
          <p14:tracePt t="23963" x="3384550" y="2171700"/>
          <p14:tracePt t="23979" x="3359150" y="2171700"/>
          <p14:tracePt t="23996" x="3308350" y="2171700"/>
          <p14:tracePt t="24013" x="3282950" y="2171700"/>
          <p14:tracePt t="24030" x="3270250" y="2190750"/>
          <p14:tracePt t="24046" x="3238500" y="2216150"/>
          <p14:tracePt t="24063" x="3200400" y="2298700"/>
          <p14:tracePt t="24080" x="3181350" y="2355850"/>
          <p14:tracePt t="24096" x="3181350" y="2400300"/>
          <p14:tracePt t="24113" x="3181350" y="2444750"/>
          <p14:tracePt t="24130" x="3181350" y="2463800"/>
          <p14:tracePt t="24146" x="3181350" y="2482850"/>
          <p14:tracePt t="24163" x="3181350" y="2495550"/>
          <p14:tracePt t="24179" x="3187700" y="2514600"/>
          <p14:tracePt t="24197" x="3213100" y="2546350"/>
          <p14:tracePt t="24213" x="3244850" y="2571750"/>
          <p14:tracePt t="24230" x="3346450" y="2628900"/>
          <p14:tracePt t="24246" x="3403600" y="2654300"/>
          <p14:tracePt t="24263" x="3467100" y="2686050"/>
          <p14:tracePt t="24279" x="3530600" y="2711450"/>
          <p14:tracePt t="24296" x="3600450" y="2717800"/>
          <p14:tracePt t="24313" x="3619500" y="2717800"/>
          <p14:tracePt t="24329" x="3638550" y="2717800"/>
          <p14:tracePt t="24346" x="3670300" y="2711450"/>
          <p14:tracePt t="24362" x="3714750" y="2654300"/>
          <p14:tracePt t="24379" x="3740150" y="2622550"/>
          <p14:tracePt t="24397" x="3752850" y="2597150"/>
          <p14:tracePt t="24412" x="3759200" y="2540000"/>
          <p14:tracePt t="24429" x="3759200" y="2508250"/>
          <p14:tracePt t="24447" x="3746500" y="2451100"/>
          <p14:tracePt t="24462" x="3714750" y="2374900"/>
          <p14:tracePt t="24479" x="3670300" y="2343150"/>
          <p14:tracePt t="24496" x="3613150" y="2298700"/>
          <p14:tracePt t="24512" x="3575050" y="2279650"/>
          <p14:tracePt t="24529" x="3517900" y="2273300"/>
          <p14:tracePt t="24546" x="3486150" y="2273300"/>
          <p14:tracePt t="24562" x="3460750" y="2292350"/>
          <p14:tracePt t="24579" x="3403600" y="2374900"/>
          <p14:tracePt t="24596" x="3390900" y="2419350"/>
          <p14:tracePt t="24612" x="3371850" y="2457450"/>
          <p14:tracePt t="24629" x="3359150" y="2508250"/>
          <p14:tracePt t="24646" x="3359150" y="2578100"/>
          <p14:tracePt t="24662" x="3359150" y="2603500"/>
          <p14:tracePt t="24679" x="3359150" y="2628900"/>
          <p14:tracePt t="24696" x="3359150" y="2647950"/>
          <p14:tracePt t="24712" x="3435350" y="2692400"/>
          <p14:tracePt t="24729" x="3530600" y="2711450"/>
          <p14:tracePt t="24746" x="3613150" y="2711450"/>
          <p14:tracePt t="24762" x="3721100" y="2711450"/>
          <p14:tracePt t="24779" x="3771900" y="2698750"/>
          <p14:tracePt t="24795" x="3816350" y="2660650"/>
          <p14:tracePt t="24812" x="3873500" y="2609850"/>
          <p14:tracePt t="24829" x="3930650" y="2540000"/>
          <p14:tracePt t="24846" x="3956050" y="2482850"/>
          <p14:tracePt t="24848" x="3956050" y="2432050"/>
          <p14:tracePt t="24862" x="3956050" y="2419350"/>
          <p14:tracePt t="24879" x="3956050" y="2362200"/>
          <p14:tracePt t="24895" x="3943350" y="2336800"/>
          <p14:tracePt t="24912" x="3905250" y="2305050"/>
          <p14:tracePt t="24929" x="3771900" y="2235200"/>
          <p14:tracePt t="24946" x="3702050" y="2228850"/>
          <p14:tracePt t="24962" x="3644900" y="2228850"/>
          <p14:tracePt t="24979" x="3619500" y="2241550"/>
          <p14:tracePt t="24995" x="3543300" y="2368550"/>
          <p14:tracePt t="25012" x="3530600" y="2444750"/>
          <p14:tracePt t="25029" x="3530600" y="2508250"/>
          <p14:tracePt t="25045" x="3556000" y="2603500"/>
          <p14:tracePt t="25062" x="3562350" y="2628900"/>
          <p14:tracePt t="25079" x="3613150" y="2654300"/>
          <p14:tracePt t="25095" x="3714750" y="2686050"/>
          <p14:tracePt t="25112" x="3790950" y="2667000"/>
          <p14:tracePt t="25129" x="3848100" y="2635250"/>
          <p14:tracePt t="25146" x="3924300" y="2584450"/>
          <p14:tracePt t="25162" x="3994150" y="2520950"/>
          <p14:tracePt t="25178" x="4025900" y="2482850"/>
          <p14:tracePt t="25196" x="4051300" y="2425700"/>
          <p14:tracePt t="25212" x="4051300" y="2406650"/>
          <p14:tracePt t="25229" x="4051300" y="2374900"/>
          <p14:tracePt t="25246" x="4025900" y="2349500"/>
          <p14:tracePt t="25262" x="3994150" y="2336800"/>
          <p14:tracePt t="25278" x="3924300" y="2330450"/>
          <p14:tracePt t="25296" x="3873500" y="2336800"/>
          <p14:tracePt t="25312" x="3816350" y="2368550"/>
          <p14:tracePt t="25328" x="3765550" y="2413000"/>
          <p14:tracePt t="25345" x="3746500" y="2425700"/>
          <p14:tracePt t="25362" x="3733800" y="2438400"/>
          <p14:tracePt t="25378" x="3727450" y="2470150"/>
          <p14:tracePt t="25395" x="3733800" y="2501900"/>
          <p14:tracePt t="25412" x="3784600" y="2546350"/>
          <p14:tracePt t="25428" x="3860800" y="2590800"/>
          <p14:tracePt t="25445" x="3956050" y="2609850"/>
          <p14:tracePt t="25462" x="4133850" y="2603500"/>
          <p14:tracePt t="25478" x="4216400" y="2578100"/>
          <p14:tracePt t="25496" x="4254500" y="2565400"/>
          <p14:tracePt t="25512" x="4298950" y="2533650"/>
          <p14:tracePt t="25528" x="4330700" y="2489200"/>
          <p14:tracePt t="25545" x="4349750" y="2451100"/>
          <p14:tracePt t="25561" x="4356100" y="2425700"/>
          <p14:tracePt t="25578" x="4356100" y="2400300"/>
          <p14:tracePt t="25595" x="4356100" y="2387600"/>
          <p14:tracePt t="25611" x="4356100" y="2374900"/>
          <p14:tracePt t="25628" x="4318000" y="2368550"/>
          <p14:tracePt t="25645" x="4298950" y="2368550"/>
          <p14:tracePt t="25663" x="4260850" y="2381250"/>
          <p14:tracePt t="25678" x="4210050" y="2425700"/>
          <p14:tracePt t="25695" x="4184650" y="2470150"/>
          <p14:tracePt t="25712" x="4184650" y="2520950"/>
          <p14:tracePt t="25729" x="4191000" y="2578100"/>
          <p14:tracePt t="25745" x="4273550" y="2660650"/>
          <p14:tracePt t="25761" x="4349750" y="2717800"/>
          <p14:tracePt t="25778" x="4445000" y="2736850"/>
          <p14:tracePt t="25795" x="4584700" y="2698750"/>
          <p14:tracePt t="25811" x="4660900" y="2654300"/>
          <p14:tracePt t="25828" x="4711700" y="2590800"/>
          <p14:tracePt t="25845" x="4775200" y="2489200"/>
          <p14:tracePt t="25848" x="4794250" y="2406650"/>
          <p14:tracePt t="25861" x="4800600" y="2336800"/>
          <p14:tracePt t="25878" x="4800600" y="2317750"/>
          <p14:tracePt t="25895" x="4800600" y="2305050"/>
          <p14:tracePt t="25911" x="4768850" y="2279650"/>
          <p14:tracePt t="25928" x="4730750" y="2279650"/>
          <p14:tracePt t="25945" x="4705350" y="2298700"/>
          <p14:tracePt t="25962" x="4667250" y="2336800"/>
          <p14:tracePt t="25978" x="4648200" y="2381250"/>
          <p14:tracePt t="25994" x="4648200" y="2400300"/>
          <p14:tracePt t="26011" x="4648200" y="2432050"/>
          <p14:tracePt t="26028" x="4648200" y="2451100"/>
          <p14:tracePt t="26045" x="4648200" y="2457450"/>
          <p14:tracePt t="28694" x="4629150" y="2482850"/>
          <p14:tracePt t="28701" x="4572000" y="2520950"/>
          <p14:tracePt t="28708" x="4521200" y="2552700"/>
          <p14:tracePt t="28726" x="4413250" y="2609850"/>
          <p14:tracePt t="28742" x="4318000" y="2673350"/>
          <p14:tracePt t="28759" x="4254500" y="2705100"/>
          <p14:tracePt t="28776" x="4184650" y="2736850"/>
          <p14:tracePt t="28792" x="4133850" y="2749550"/>
          <p14:tracePt t="28809" x="4095750" y="2768600"/>
          <p14:tracePt t="28825" x="4019550" y="2800350"/>
          <p14:tracePt t="28842" x="3962400" y="2813050"/>
          <p14:tracePt t="28858" x="3917950" y="2825750"/>
          <p14:tracePt t="28875" x="3886200" y="2832100"/>
          <p14:tracePt t="28892" x="3848100" y="2844800"/>
          <p14:tracePt t="28909" x="3829050" y="2844800"/>
          <p14:tracePt t="28925" x="3816350" y="2851150"/>
          <p14:tracePt t="28942" x="3797300" y="2857500"/>
          <p14:tracePt t="28958" x="3784600" y="2857500"/>
          <p14:tracePt t="28975" x="3778250" y="2857500"/>
          <p14:tracePt t="28992" x="3765550" y="2870200"/>
          <p14:tracePt t="29009" x="3752850" y="2876550"/>
          <p14:tracePt t="29025" x="3727450" y="2882900"/>
          <p14:tracePt t="29042" x="3695700" y="2908300"/>
          <p14:tracePt t="29059" x="3619500" y="2978150"/>
          <p14:tracePt t="29075" x="3556000" y="3035300"/>
          <p14:tracePt t="29092" x="3505200" y="3073400"/>
          <p14:tracePt t="29109" x="3473450" y="3098800"/>
          <p14:tracePt t="29125" x="3416300" y="3124200"/>
          <p14:tracePt t="29141" x="3397250" y="3130550"/>
          <p14:tracePt t="29159" x="3378200" y="3136900"/>
          <p14:tracePt t="29175" x="3365500" y="3136900"/>
          <p14:tracePt t="29208" x="3359150" y="3136900"/>
          <p14:tracePt t="29225" x="3359150" y="3155950"/>
          <p14:tracePt t="29241" x="3359150" y="3168650"/>
          <p14:tracePt t="29258" x="3390900" y="3181350"/>
          <p14:tracePt t="29275" x="3492500" y="3206750"/>
          <p14:tracePt t="29291" x="3581400" y="3213100"/>
          <p14:tracePt t="29308" x="3606800" y="3213100"/>
          <p14:tracePt t="29325" x="3632200" y="3213100"/>
          <p14:tracePt t="29341" x="3638550" y="3213100"/>
          <p14:tracePt t="29386" x="3644900" y="3213100"/>
          <p14:tracePt t="29393" x="3644900" y="3206750"/>
          <p14:tracePt t="29400" x="3644900" y="3200400"/>
          <p14:tracePt t="29409" x="3644900" y="3194050"/>
          <p14:tracePt t="29425" x="3632200" y="3181350"/>
          <p14:tracePt t="29442" x="3619500" y="3175000"/>
          <p14:tracePt t="29458" x="3606800" y="3175000"/>
          <p14:tracePt t="29475" x="3587750" y="3162300"/>
          <p14:tracePt t="29532" x="3587750" y="3155950"/>
          <p14:tracePt t="29539" x="3613150" y="3143250"/>
          <p14:tracePt t="29546" x="3663950" y="3136900"/>
          <p14:tracePt t="29558" x="3695700" y="3124200"/>
          <p14:tracePt t="29575" x="3778250" y="3111500"/>
          <p14:tracePt t="29591" x="3962400" y="3073400"/>
          <p14:tracePt t="29608" x="4121150" y="3054350"/>
          <p14:tracePt t="29625" x="4222750" y="3054350"/>
          <p14:tracePt t="29641" x="4425950" y="3035300"/>
          <p14:tracePt t="29658" x="4692650" y="3022600"/>
          <p14:tracePt t="29675" x="4845050" y="3022600"/>
          <p14:tracePt t="29691" x="5213350" y="3028950"/>
          <p14:tracePt t="29708" x="5391150" y="3048000"/>
          <p14:tracePt t="29725" x="5511800" y="3067050"/>
          <p14:tracePt t="29741" x="5676900" y="3098800"/>
          <p14:tracePt t="29758" x="5924550" y="3117850"/>
          <p14:tracePt t="29775" x="6051550" y="3124200"/>
          <p14:tracePt t="29791" x="6254750" y="3111500"/>
          <p14:tracePt t="29808" x="6553200" y="3060700"/>
          <p14:tracePt t="29824" x="6724650" y="3016250"/>
          <p14:tracePt t="29841" x="6927850" y="2959100"/>
          <p14:tracePt t="29858" x="7086600" y="2927350"/>
          <p14:tracePt t="29874" x="7289800" y="2914650"/>
          <p14:tracePt t="29891" x="7423150" y="2908300"/>
          <p14:tracePt t="29908" x="7524750" y="2895600"/>
          <p14:tracePt t="29924" x="7639050" y="2895600"/>
          <p14:tracePt t="29941" x="7677150" y="2895600"/>
          <p14:tracePt t="29957" x="7721600" y="2908300"/>
          <p14:tracePt t="29974" x="7740650" y="2908300"/>
          <p14:tracePt t="29991" x="7804150" y="2914650"/>
          <p14:tracePt t="30008" x="7835900" y="2914650"/>
          <p14:tracePt t="30025" x="7874000" y="2914650"/>
          <p14:tracePt t="30041" x="7937500" y="2901950"/>
          <p14:tracePt t="30057" x="7969250" y="2901950"/>
          <p14:tracePt t="30075" x="8001000" y="2901950"/>
          <p14:tracePt t="30092" x="8013700" y="2901950"/>
          <p14:tracePt t="30107" x="8026400" y="2901950"/>
          <p14:tracePt t="30125" x="8039100" y="2901950"/>
          <p14:tracePt t="30141" x="8045450" y="2901950"/>
          <p14:tracePt t="30172" x="8045450" y="2908300"/>
          <p14:tracePt t="30180" x="8026400" y="2914650"/>
          <p14:tracePt t="30191" x="8013700" y="2921000"/>
          <p14:tracePt t="30209" x="7943850" y="2965450"/>
          <p14:tracePt t="30224" x="7912100" y="2978150"/>
          <p14:tracePt t="30241" x="7905750" y="2990850"/>
          <p14:tracePt t="30257" x="7886700" y="2990850"/>
          <p14:tracePt t="30274" x="7874000" y="2997200"/>
          <p14:tracePt t="30307" x="7886700" y="3016250"/>
          <p14:tracePt t="30325" x="7912100" y="3028950"/>
          <p14:tracePt t="30340" x="7931150" y="3035300"/>
          <p14:tracePt t="30358" x="7937500" y="3035300"/>
          <p14:tracePt t="30405" x="7937500" y="3041650"/>
          <p14:tracePt t="30412" x="7931150" y="3048000"/>
          <p14:tracePt t="30424" x="7918450" y="3048000"/>
          <p14:tracePt t="30441" x="7886700" y="3060700"/>
          <p14:tracePt t="30457" x="7867650" y="3079750"/>
          <p14:tracePt t="30474" x="7854950" y="3092450"/>
          <p14:tracePt t="30490" x="7823200" y="3124200"/>
          <p14:tracePt t="30507" x="7797800" y="3282950"/>
          <p14:tracePt t="30524" x="7797800" y="3352800"/>
          <p14:tracePt t="30541" x="7797800" y="3409950"/>
          <p14:tracePt t="30558" x="7797800" y="3454400"/>
          <p14:tracePt t="30574" x="7797800" y="3492500"/>
          <p14:tracePt t="30590" x="7797800" y="3505200"/>
          <p14:tracePt t="30607" x="7797800" y="3511550"/>
          <p14:tracePt t="30624" x="7810500" y="3517900"/>
          <p14:tracePt t="30640" x="7842250" y="3517900"/>
          <p14:tracePt t="30657" x="7867650" y="3486150"/>
          <p14:tracePt t="30675" x="7899400" y="3435350"/>
          <p14:tracePt t="30690" x="7912100" y="3390900"/>
          <p14:tracePt t="30707" x="7912100" y="3378200"/>
          <p14:tracePt t="30724" x="7912100" y="3371850"/>
          <p14:tracePt t="30740" x="7886700" y="3359150"/>
          <p14:tracePt t="30757" x="7874000" y="3359150"/>
          <p14:tracePt t="30773" x="7861300" y="3359150"/>
          <p14:tracePt t="30791" x="7848600" y="3359150"/>
          <p14:tracePt t="30807" x="7835900" y="3359150"/>
          <p14:tracePt t="30823" x="7829550" y="3359150"/>
          <p14:tracePt t="30857" x="7842250" y="3359150"/>
          <p14:tracePt t="30864" x="7854950" y="3359150"/>
          <p14:tracePt t="30873" x="7867650" y="3365500"/>
          <p14:tracePt t="30890" x="7880350" y="3365500"/>
          <p14:tracePt t="30907" x="7893050" y="3365500"/>
          <p14:tracePt t="30924" x="7899400" y="3365500"/>
          <p14:tracePt t="30957" x="7899400" y="3352800"/>
          <p14:tracePt t="30973" x="7886700" y="3314700"/>
          <p14:tracePt t="30990" x="7867650" y="3295650"/>
          <p14:tracePt t="31007" x="7854950" y="3295650"/>
          <p14:tracePt t="31024" x="7835900" y="3295650"/>
          <p14:tracePt t="31040" x="7823200" y="3295650"/>
          <p14:tracePt t="31083" x="7842250" y="3295650"/>
          <p14:tracePt t="31090" x="7861300" y="3302000"/>
          <p14:tracePt t="31107" x="7893050" y="3302000"/>
          <p14:tracePt t="31124" x="7950200" y="3302000"/>
          <p14:tracePt t="31126" x="7962900" y="3295650"/>
          <p14:tracePt t="31140" x="7975600" y="3289300"/>
          <p14:tracePt t="31156" x="8020050" y="3257550"/>
          <p14:tracePt t="31173" x="8064500" y="3219450"/>
          <p14:tracePt t="31190" x="8096250" y="3162300"/>
          <p14:tracePt t="31206" x="8140700" y="3048000"/>
          <p14:tracePt t="31223" x="8140700" y="3022600"/>
          <p14:tracePt t="31240" x="8140700" y="3009900"/>
          <p14:tracePt t="31257" x="8121650" y="2990850"/>
          <p14:tracePt t="31273" x="8013700" y="2946400"/>
          <p14:tracePt t="31290" x="7912100" y="2946400"/>
          <p14:tracePt t="31306" x="7848600" y="2965450"/>
          <p14:tracePt t="31323" x="7810500" y="2978150"/>
          <p14:tracePt t="31340" x="7791450" y="3003550"/>
          <p14:tracePt t="31356" x="7785100" y="3048000"/>
          <p14:tracePt t="31373" x="7785100" y="3086100"/>
          <p14:tracePt t="31389" x="7924800" y="3181350"/>
          <p14:tracePt t="31407" x="7988300" y="3225800"/>
          <p14:tracePt t="31423" x="8058150" y="3238500"/>
          <p14:tracePt t="31439" x="8121650" y="3238500"/>
          <p14:tracePt t="31457" x="8159750" y="3238500"/>
          <p14:tracePt t="31473" x="8185150" y="3219450"/>
          <p14:tracePt t="31490" x="8229600" y="3124200"/>
          <p14:tracePt t="31506" x="8178800" y="2901950"/>
          <p14:tracePt t="31523" x="8128000" y="2832100"/>
          <p14:tracePt t="31540" x="8083550" y="2787650"/>
          <p14:tracePt t="31556" x="7943850" y="2736850"/>
          <p14:tracePt t="31573" x="7899400" y="2743200"/>
          <p14:tracePt t="31590" x="7867650" y="2755900"/>
          <p14:tracePt t="31607" x="7835900" y="2794000"/>
          <p14:tracePt t="31623" x="7823200" y="2851150"/>
          <p14:tracePt t="31640" x="7823200" y="2889250"/>
          <p14:tracePt t="31656" x="7823200" y="2901950"/>
          <p14:tracePt t="31673" x="7823200" y="2908300"/>
          <p14:tracePt t="34527" x="7835900" y="2889250"/>
          <p14:tracePt t="34535" x="7854950" y="2825750"/>
          <p14:tracePt t="34542" x="7861300" y="2794000"/>
          <p14:tracePt t="34554" x="7874000" y="2730500"/>
          <p14:tracePt t="34571" x="7893050" y="2609850"/>
          <p14:tracePt t="34587" x="7918450" y="2413000"/>
          <p14:tracePt t="34604" x="7918450" y="2362200"/>
          <p14:tracePt t="34620" x="7918450" y="2343150"/>
          <p14:tracePt t="34637" x="7905750" y="2324100"/>
          <p14:tracePt t="34653" x="7899400" y="2305050"/>
          <p14:tracePt t="34670" x="7893050" y="2292350"/>
          <p14:tracePt t="34688" x="7880350" y="2286000"/>
          <p14:tracePt t="34703" x="7854950" y="2279650"/>
          <p14:tracePt t="34720" x="7848600" y="2279650"/>
          <p14:tracePt t="34737" x="7835900" y="2279650"/>
          <p14:tracePt t="34753" x="7804150" y="2298700"/>
          <p14:tracePt t="34770" x="7766050" y="2470150"/>
          <p14:tracePt t="34787" x="7766050" y="2584450"/>
          <p14:tracePt t="34804" x="7766050" y="2705100"/>
          <p14:tracePt t="34820" x="7766050" y="2819400"/>
          <p14:tracePt t="34837" x="7759700" y="2908300"/>
          <p14:tracePt t="34853" x="7747000" y="3003550"/>
          <p14:tracePt t="34870" x="7747000" y="3136900"/>
          <p14:tracePt t="34886" x="7747000" y="3225800"/>
          <p14:tracePt t="34904" x="7747000" y="3359150"/>
          <p14:tracePt t="34920" x="7747000" y="3536950"/>
          <p14:tracePt t="34936" x="7747000" y="3708400"/>
          <p14:tracePt t="34953" x="7747000" y="3822700"/>
          <p14:tracePt t="34970" x="7753350" y="3987800"/>
          <p14:tracePt t="34986" x="7753350" y="4102100"/>
          <p14:tracePt t="35003" x="7753350" y="4140200"/>
          <p14:tracePt t="35020" x="7753350" y="4165600"/>
          <p14:tracePt t="35037" x="7753350" y="4178300"/>
          <p14:tracePt t="35053" x="7753350" y="4197350"/>
          <p14:tracePt t="35070" x="7753350" y="4210050"/>
          <p14:tracePt t="35086" x="7759700" y="4222750"/>
          <p14:tracePt t="35103" x="7810500" y="4254500"/>
          <p14:tracePt t="35120" x="7918450" y="4267200"/>
          <p14:tracePt t="35136" x="8058150" y="4254500"/>
          <p14:tracePt t="35154" x="8159750" y="4203700"/>
          <p14:tracePt t="35169" x="8362950" y="3975100"/>
          <p14:tracePt t="35186" x="8432800" y="3708400"/>
          <p14:tracePt t="35203" x="8426450" y="3429000"/>
          <p14:tracePt t="35220" x="8312150" y="3022600"/>
          <p14:tracePt t="35236" x="8255000" y="2838450"/>
          <p14:tracePt t="35253" x="8210550" y="2749550"/>
          <p14:tracePt t="35270" x="8172450" y="2705100"/>
          <p14:tracePt t="35286" x="8058150" y="2660650"/>
          <p14:tracePt t="35303" x="7975600" y="2654300"/>
          <p14:tracePt t="35319" x="7924800" y="2679700"/>
          <p14:tracePt t="35336" x="7778750" y="2832100"/>
          <p14:tracePt t="35353" x="7708900" y="2927350"/>
          <p14:tracePt t="35369" x="7607300" y="3041650"/>
          <p14:tracePt t="35387" x="7486650" y="3194050"/>
          <p14:tracePt t="35403" x="7308850" y="3460750"/>
          <p14:tracePt t="35419" x="7226300" y="3613150"/>
          <p14:tracePt t="35436" x="7162800" y="3841750"/>
          <p14:tracePt t="35453" x="7112000" y="4076700"/>
          <p14:tracePt t="35469" x="7105650" y="4235450"/>
          <p14:tracePt t="35486" x="7092950" y="4413250"/>
          <p14:tracePt t="35503" x="7086600" y="4540250"/>
          <p14:tracePt t="35520" x="7086600" y="4711700"/>
          <p14:tracePt t="35536" x="7086600" y="4800600"/>
          <p14:tracePt t="35552" x="7086600" y="4851400"/>
          <p14:tracePt t="35570" x="7086600" y="4902200"/>
          <p14:tracePt t="35586" x="7086600" y="4921250"/>
          <p14:tracePt t="35603" x="7086600" y="4927600"/>
          <p14:tracePt t="35619" x="7124700" y="4933950"/>
          <p14:tracePt t="35636" x="7232650" y="4857750"/>
          <p14:tracePt t="35652" x="7321550" y="4692650"/>
          <p14:tracePt t="35669" x="7378700" y="4343400"/>
          <p14:tracePt t="35686" x="7302500" y="3956050"/>
          <p14:tracePt t="35702" x="7207250" y="3676650"/>
          <p14:tracePt t="35719" x="7137400" y="3549650"/>
          <p14:tracePt t="35736" x="7112000" y="3505200"/>
          <p14:tracePt t="35752" x="7035800" y="3454400"/>
          <p14:tracePt t="35769" x="6908800" y="3416300"/>
          <p14:tracePt t="35786" x="6794500" y="3409950"/>
          <p14:tracePt t="35802" x="6635750" y="3422650"/>
          <p14:tracePt t="35819" x="6527800" y="3448050"/>
          <p14:tracePt t="35836" x="6438900" y="3473450"/>
          <p14:tracePt t="35840" x="6407150" y="3486150"/>
          <p14:tracePt t="35852" x="6381750" y="3492500"/>
          <p14:tracePt t="35869" x="6337300" y="35242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8436429" cy="1152000"/>
          </a:xfrm>
        </p:spPr>
        <p:txBody>
          <a:bodyPr>
            <a:noAutofit/>
          </a:bodyPr>
          <a:lstStyle/>
          <a:p>
            <a:pPr algn="ctr"/>
            <a:r>
              <a:rPr lang="nl-BE" sz="3200" dirty="0">
                <a:ea typeface="ＭＳ Ｐゴシック" pitchFamily="34" charset="-128"/>
              </a:rPr>
              <a:t>Bachelor in de bio-ingenieurswetenschappen</a:t>
            </a:r>
            <a:endParaRPr lang="nl-BE" sz="3200" dirty="0"/>
          </a:p>
        </p:txBody>
      </p:sp>
      <p:sp>
        <p:nvSpPr>
          <p:cNvPr id="7" name="Rechthoek 6"/>
          <p:cNvSpPr/>
          <p:nvPr/>
        </p:nvSpPr>
        <p:spPr>
          <a:xfrm>
            <a:off x="185056" y="86529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  <a:ea typeface="ＭＳ Ｐゴシック" pitchFamily="34" charset="-128"/>
              </a:rPr>
              <a:t>TWEEDE </a:t>
            </a:r>
            <a:r>
              <a:rPr lang="nl-NL" b="1" dirty="0">
                <a:solidFill>
                  <a:srgbClr val="FF0000"/>
                </a:solidFill>
                <a:ea typeface="ＭＳ Ｐゴシック" pitchFamily="34" charset="-128"/>
              </a:rPr>
              <a:t>FASE</a:t>
            </a:r>
            <a:r>
              <a:rPr lang="nl-NL" b="1" dirty="0">
                <a:ea typeface="ＭＳ Ｐゴシック" pitchFamily="34" charset="-128"/>
              </a:rPr>
              <a:t> VAN DE </a:t>
            </a:r>
            <a:r>
              <a:rPr lang="nl-NL" b="1" dirty="0" smtClean="0">
                <a:ea typeface="ＭＳ Ｐゴシック" pitchFamily="34" charset="-128"/>
              </a:rPr>
              <a:t>BACHELOROPLEIDING</a:t>
            </a:r>
            <a:endParaRPr lang="en-US" b="1" dirty="0">
              <a:ea typeface="ＭＳ Ｐゴシック" pitchFamily="34" charset="-128"/>
            </a:endParaRPr>
          </a:p>
        </p:txBody>
      </p:sp>
      <p:sp>
        <p:nvSpPr>
          <p:cNvPr id="10" name="Linkeraccolade 9"/>
          <p:cNvSpPr/>
          <p:nvPr/>
        </p:nvSpPr>
        <p:spPr>
          <a:xfrm>
            <a:off x="541729" y="2818093"/>
            <a:ext cx="142457" cy="446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Linkeraccolade 10"/>
          <p:cNvSpPr/>
          <p:nvPr/>
        </p:nvSpPr>
        <p:spPr>
          <a:xfrm>
            <a:off x="601508" y="4723203"/>
            <a:ext cx="71229" cy="7511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Linkeraccolade 11"/>
          <p:cNvSpPr/>
          <p:nvPr/>
        </p:nvSpPr>
        <p:spPr>
          <a:xfrm>
            <a:off x="637123" y="3897086"/>
            <a:ext cx="45719" cy="3374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-104340" y="1770752"/>
            <a:ext cx="67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19</a:t>
            </a:r>
            <a:endParaRPr lang="nl-BE" dirty="0"/>
          </a:p>
        </p:txBody>
      </p:sp>
      <p:sp>
        <p:nvSpPr>
          <p:cNvPr id="17" name="Tekstvak 16"/>
          <p:cNvSpPr txBox="1"/>
          <p:nvPr/>
        </p:nvSpPr>
        <p:spPr>
          <a:xfrm>
            <a:off x="-104340" y="2877351"/>
            <a:ext cx="734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9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-104340" y="3963183"/>
            <a:ext cx="67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15</a:t>
            </a:r>
            <a:endParaRPr lang="nl-BE" dirty="0"/>
          </a:p>
        </p:txBody>
      </p:sp>
      <p:sp>
        <p:nvSpPr>
          <p:cNvPr id="19" name="Tekstvak 18"/>
          <p:cNvSpPr txBox="1"/>
          <p:nvPr/>
        </p:nvSpPr>
        <p:spPr>
          <a:xfrm>
            <a:off x="-104340" y="4939502"/>
            <a:ext cx="64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16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851484" y="1357929"/>
            <a:ext cx="78111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ＭＳ Ｐゴシック" pitchFamily="34" charset="-128"/>
              </a:rPr>
              <a:t>- </a:t>
            </a:r>
            <a:r>
              <a:rPr lang="nl-NL" dirty="0">
                <a:ea typeface="ＭＳ Ｐゴシック" pitchFamily="34" charset="-128"/>
              </a:rPr>
              <a:t>Anorganische chemie 			</a:t>
            </a:r>
            <a:r>
              <a:rPr lang="nl-NL" dirty="0" smtClean="0">
                <a:ea typeface="ＭＳ Ｐゴシック" pitchFamily="34" charset="-128"/>
              </a:rPr>
              <a:t>				5</a:t>
            </a:r>
            <a:r>
              <a:rPr lang="nl-NL" dirty="0">
                <a:ea typeface="ＭＳ Ｐゴシック" pitchFamily="34" charset="-128"/>
              </a:rPr>
              <a:t/>
            </a:r>
            <a:br>
              <a:rPr lang="nl-NL" dirty="0">
                <a:ea typeface="ＭＳ Ｐゴシック" pitchFamily="34" charset="-128"/>
              </a:rPr>
            </a:br>
            <a:r>
              <a:rPr lang="en-US" dirty="0">
                <a:ea typeface="ＭＳ Ｐゴシック" pitchFamily="34" charset="-128"/>
              </a:rPr>
              <a:t>- </a:t>
            </a:r>
            <a:r>
              <a:rPr lang="nl-BE" dirty="0">
                <a:ea typeface="ＭＳ Ｐゴシック" pitchFamily="34" charset="-128"/>
              </a:rPr>
              <a:t>Instrumentele analytische chemie		</a:t>
            </a:r>
            <a:r>
              <a:rPr lang="nl-BE" dirty="0" smtClean="0">
                <a:ea typeface="ＭＳ Ｐゴシック" pitchFamily="34" charset="-128"/>
              </a:rPr>
              <a:t>			5</a:t>
            </a:r>
            <a:endParaRPr lang="nl-BE" dirty="0">
              <a:ea typeface="ＭＳ Ｐゴシック" pitchFamily="34" charset="-128"/>
            </a:endParaRPr>
          </a:p>
          <a:p>
            <a:r>
              <a:rPr lang="nl-BE" dirty="0" smtClean="0">
                <a:ea typeface="ＭＳ Ｐゴシック" pitchFamily="34" charset="-128"/>
              </a:rPr>
              <a:t>- </a:t>
            </a:r>
            <a:r>
              <a:rPr lang="nl-BE" dirty="0">
                <a:ea typeface="ＭＳ Ｐゴシック" pitchFamily="34" charset="-128"/>
              </a:rPr>
              <a:t>Biochemie					</a:t>
            </a:r>
            <a:r>
              <a:rPr lang="nl-BE" dirty="0" smtClean="0">
                <a:ea typeface="ＭＳ Ｐゴシック" pitchFamily="34" charset="-128"/>
              </a:rPr>
              <a:t>					5</a:t>
            </a:r>
            <a:endParaRPr lang="nl-BE" dirty="0">
              <a:ea typeface="ＭＳ Ｐゴシック" pitchFamily="34" charset="-128"/>
            </a:endParaRPr>
          </a:p>
          <a:p>
            <a:r>
              <a:rPr lang="nl-BE" dirty="0" smtClean="0">
                <a:ea typeface="ＭＳ Ｐゴシック" pitchFamily="34" charset="-128"/>
              </a:rPr>
              <a:t>- </a:t>
            </a:r>
            <a:r>
              <a:rPr lang="nl-BE" dirty="0">
                <a:ea typeface="ＭＳ Ｐゴシック" pitchFamily="34" charset="-128"/>
              </a:rPr>
              <a:t>Algemene genetica			</a:t>
            </a:r>
            <a:r>
              <a:rPr lang="nl-BE" dirty="0" smtClean="0">
                <a:ea typeface="ＭＳ Ｐゴシック" pitchFamily="34" charset="-128"/>
              </a:rPr>
              <a:t>			</a:t>
            </a:r>
            <a:r>
              <a:rPr lang="nl-BE" dirty="0">
                <a:ea typeface="ＭＳ Ｐゴシック" pitchFamily="34" charset="-128"/>
              </a:rPr>
              <a:t>	</a:t>
            </a:r>
            <a:r>
              <a:rPr lang="nl-BE" dirty="0" smtClean="0">
                <a:ea typeface="ＭＳ Ｐゴシック" pitchFamily="34" charset="-128"/>
              </a:rPr>
              <a:t>	4</a:t>
            </a:r>
            <a:endParaRPr lang="nl-BE" dirty="0">
              <a:ea typeface="ＭＳ Ｐゴシック" pitchFamily="34" charset="-128"/>
            </a:endParaRPr>
          </a:p>
          <a:p>
            <a:endParaRPr lang="nl-BE" dirty="0">
              <a:ea typeface="ＭＳ Ｐゴシック" pitchFamily="34" charset="-128"/>
            </a:endParaRPr>
          </a:p>
          <a:p>
            <a:r>
              <a:rPr lang="nl-BE" dirty="0">
                <a:ea typeface="ＭＳ Ｐゴシック" pitchFamily="34" charset="-128"/>
              </a:rPr>
              <a:t>- Statistische dataverwerking			</a:t>
            </a:r>
            <a:r>
              <a:rPr lang="nl-BE" dirty="0" smtClean="0">
                <a:ea typeface="ＭＳ Ｐゴシック" pitchFamily="34" charset="-128"/>
              </a:rPr>
              <a:t>			4</a:t>
            </a:r>
            <a:endParaRPr lang="nl-BE" dirty="0">
              <a:ea typeface="ＭＳ Ｐゴシック" pitchFamily="34" charset="-128"/>
            </a:endParaRPr>
          </a:p>
          <a:p>
            <a:r>
              <a:rPr lang="nl-BE" dirty="0">
                <a:ea typeface="ＭＳ Ｐゴシック" pitchFamily="34" charset="-128"/>
              </a:rPr>
              <a:t>- Differentiaalvergelijkingen			</a:t>
            </a:r>
            <a:r>
              <a:rPr lang="nl-BE" dirty="0" smtClean="0">
                <a:ea typeface="ＭＳ Ｐゴシック" pitchFamily="34" charset="-128"/>
              </a:rPr>
              <a:t>			5</a:t>
            </a:r>
            <a:endParaRPr lang="nl-BE" dirty="0">
              <a:ea typeface="ＭＳ Ｐゴシック" pitchFamily="34" charset="-128"/>
            </a:endParaRPr>
          </a:p>
          <a:p>
            <a:endParaRPr lang="nl-BE" dirty="0">
              <a:ea typeface="ＭＳ Ｐゴシック" pitchFamily="34" charset="-128"/>
            </a:endParaRPr>
          </a:p>
          <a:p>
            <a:r>
              <a:rPr lang="nl-BE" dirty="0">
                <a:ea typeface="ＭＳ Ｐゴシック" pitchFamily="34" charset="-128"/>
              </a:rPr>
              <a:t>- Thermodynamica				</a:t>
            </a:r>
            <a:r>
              <a:rPr lang="nl-BE" dirty="0" smtClean="0">
                <a:ea typeface="ＭＳ Ｐゴシック" pitchFamily="34" charset="-128"/>
              </a:rPr>
              <a:t>				4</a:t>
            </a:r>
            <a:endParaRPr lang="nl-BE" dirty="0">
              <a:ea typeface="ＭＳ Ｐゴシック" pitchFamily="34" charset="-128"/>
            </a:endParaRPr>
          </a:p>
          <a:p>
            <a:r>
              <a:rPr lang="nl-BE" dirty="0">
                <a:ea typeface="ＭＳ Ｐゴシック" pitchFamily="34" charset="-128"/>
              </a:rPr>
              <a:t>- Fysica 2: elektromagnetisme			</a:t>
            </a:r>
            <a:r>
              <a:rPr lang="nl-BE" dirty="0" smtClean="0">
                <a:ea typeface="ＭＳ Ｐゴシック" pitchFamily="34" charset="-128"/>
              </a:rPr>
              <a:t>			6</a:t>
            </a:r>
            <a:endParaRPr lang="nl-BE" dirty="0">
              <a:ea typeface="ＭＳ Ｐゴシック" pitchFamily="34" charset="-128"/>
            </a:endParaRPr>
          </a:p>
          <a:p>
            <a:r>
              <a:rPr lang="nl-BE" dirty="0">
                <a:ea typeface="ＭＳ Ｐゴシック" pitchFamily="34" charset="-128"/>
              </a:rPr>
              <a:t>- Transport </a:t>
            </a:r>
            <a:r>
              <a:rPr lang="nl-BE" dirty="0" err="1">
                <a:ea typeface="ＭＳ Ｐゴシック" pitchFamily="34" charset="-128"/>
              </a:rPr>
              <a:t>Phenomena</a:t>
            </a:r>
            <a:r>
              <a:rPr lang="nl-BE" dirty="0">
                <a:ea typeface="ＭＳ Ｐゴシック" pitchFamily="34" charset="-128"/>
              </a:rPr>
              <a:t> in </a:t>
            </a:r>
            <a:r>
              <a:rPr lang="nl-BE" dirty="0" err="1">
                <a:ea typeface="ＭＳ Ｐゴシック" pitchFamily="34" charset="-128"/>
              </a:rPr>
              <a:t>Bioscience</a:t>
            </a:r>
            <a:r>
              <a:rPr lang="nl-BE" dirty="0">
                <a:ea typeface="ＭＳ Ｐゴシック" pitchFamily="34" charset="-128"/>
              </a:rPr>
              <a:t> Engineering </a:t>
            </a:r>
            <a:r>
              <a:rPr lang="nl-BE" dirty="0" smtClean="0">
                <a:ea typeface="ＭＳ Ｐゴシック" pitchFamily="34" charset="-128"/>
              </a:rPr>
              <a:t>	5</a:t>
            </a:r>
            <a:endParaRPr lang="nl-BE" dirty="0">
              <a:ea typeface="ＭＳ Ｐゴシック" pitchFamily="34" charset="-128"/>
            </a:endParaRPr>
          </a:p>
          <a:p>
            <a:endParaRPr lang="nl-BE" dirty="0">
              <a:ea typeface="ＭＳ Ｐゴシック" pitchFamily="34" charset="-128"/>
            </a:endParaRPr>
          </a:p>
          <a:p>
            <a:r>
              <a:rPr lang="nl-NL" dirty="0" smtClean="0">
                <a:ea typeface="ＭＳ Ｐゴシック" pitchFamily="34" charset="-128"/>
              </a:rPr>
              <a:t>- Aardwetenschappen</a:t>
            </a:r>
            <a:r>
              <a:rPr lang="nl-NL" dirty="0">
                <a:ea typeface="ＭＳ Ｐゴシック" pitchFamily="34" charset="-128"/>
              </a:rPr>
              <a:t>				</a:t>
            </a:r>
            <a:r>
              <a:rPr lang="nl-NL" dirty="0" smtClean="0">
                <a:ea typeface="ＭＳ Ｐゴシック" pitchFamily="34" charset="-128"/>
              </a:rPr>
              <a:t>				</a:t>
            </a:r>
            <a:r>
              <a:rPr lang="nl-BE" dirty="0" smtClean="0">
                <a:ea typeface="ＭＳ Ｐゴシック" pitchFamily="34" charset="-128"/>
              </a:rPr>
              <a:t>7</a:t>
            </a:r>
            <a:endParaRPr lang="en-US" dirty="0" smtClean="0">
              <a:ea typeface="ＭＳ Ｐゴシック" pitchFamily="34" charset="-128"/>
            </a:endParaRPr>
          </a:p>
          <a:p>
            <a:r>
              <a:rPr lang="nl-BE" dirty="0" smtClean="0">
                <a:ea typeface="ＭＳ Ｐゴシック" pitchFamily="34" charset="-128"/>
              </a:rPr>
              <a:t>- Ecologie</a:t>
            </a:r>
            <a:r>
              <a:rPr lang="en-US" dirty="0">
                <a:ea typeface="ＭＳ Ｐゴシック" pitchFamily="34" charset="-128"/>
              </a:rPr>
              <a:t>					</a:t>
            </a:r>
            <a:r>
              <a:rPr lang="en-US" dirty="0" smtClean="0">
                <a:ea typeface="ＭＳ Ｐゴシック" pitchFamily="34" charset="-128"/>
              </a:rPr>
              <a:t>					</a:t>
            </a:r>
            <a:r>
              <a:rPr lang="nl-BE" dirty="0">
                <a:ea typeface="ＭＳ Ｐゴシック" pitchFamily="34" charset="-128"/>
              </a:rPr>
              <a:t>4</a:t>
            </a:r>
            <a:endParaRPr lang="nl-BE" dirty="0" smtClean="0">
              <a:ea typeface="ＭＳ Ｐゴシック" pitchFamily="34" charset="-128"/>
            </a:endParaRPr>
          </a:p>
          <a:p>
            <a:r>
              <a:rPr lang="nl-NL" dirty="0" smtClean="0">
                <a:ea typeface="ＭＳ Ｐゴシック" pitchFamily="34" charset="-128"/>
              </a:rPr>
              <a:t>- Microbiologie</a:t>
            </a:r>
            <a:r>
              <a:rPr lang="nl-NL" dirty="0">
                <a:ea typeface="ＭＳ Ｐゴシック" pitchFamily="34" charset="-128"/>
              </a:rPr>
              <a:t>			</a:t>
            </a:r>
            <a:r>
              <a:rPr lang="nl-NL" dirty="0" smtClean="0">
                <a:ea typeface="ＭＳ Ｐゴシック" pitchFamily="34" charset="-128"/>
              </a:rPr>
              <a:t>					</a:t>
            </a:r>
            <a:r>
              <a:rPr lang="nl-NL" dirty="0">
                <a:ea typeface="ＭＳ Ｐゴシック" pitchFamily="34" charset="-128"/>
              </a:rPr>
              <a:t>	</a:t>
            </a:r>
            <a:r>
              <a:rPr lang="nl-NL" dirty="0" smtClean="0">
                <a:ea typeface="ＭＳ Ｐゴシック" pitchFamily="34" charset="-128"/>
              </a:rPr>
              <a:t>5</a:t>
            </a:r>
          </a:p>
          <a:p>
            <a:endParaRPr lang="nl-NL" dirty="0" smtClean="0">
              <a:ea typeface="ＭＳ Ｐゴシック" pitchFamily="34" charset="-128"/>
            </a:endParaRPr>
          </a:p>
          <a:p>
            <a:r>
              <a:rPr lang="nl-NL" dirty="0" smtClean="0">
                <a:ea typeface="ＭＳ Ｐゴシック" pitchFamily="34" charset="-128"/>
              </a:rPr>
              <a:t>- Bio-ingenieurswetenschappen in perspectief		3</a:t>
            </a:r>
          </a:p>
          <a:p>
            <a:pPr marL="285750" indent="-285750">
              <a:buFontTx/>
              <a:buChar char="-"/>
            </a:pPr>
            <a:endParaRPr lang="nl-NL" dirty="0">
              <a:ea typeface="ＭＳ Ｐゴシック" pitchFamily="34" charset="-128"/>
            </a:endParaRPr>
          </a:p>
          <a:p>
            <a:pPr marL="285750" indent="-285750">
              <a:buFontTx/>
              <a:buChar char="-"/>
            </a:pPr>
            <a:endParaRPr lang="nl-BE" dirty="0"/>
          </a:p>
        </p:txBody>
      </p:sp>
      <p:sp>
        <p:nvSpPr>
          <p:cNvPr id="6" name="Linkeraccolade 5"/>
          <p:cNvSpPr/>
          <p:nvPr/>
        </p:nvSpPr>
        <p:spPr>
          <a:xfrm>
            <a:off x="601508" y="1513114"/>
            <a:ext cx="81334" cy="9361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15"/>
    </mc:Choice>
    <mc:Fallback xmlns="">
      <p:transition spd="slow" advTm="4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80" x="6330950" y="3524250"/>
          <p14:tracePt t="4787" x="6324600" y="3524250"/>
          <p14:tracePt t="4797" x="6318250" y="3524250"/>
          <p14:tracePt t="4811" x="6305550" y="3517900"/>
          <p14:tracePt t="4828" x="6273800" y="3486150"/>
          <p14:tracePt t="4844" x="6261100" y="3448050"/>
          <p14:tracePt t="4861" x="6254750" y="3429000"/>
          <p14:tracePt t="4878" x="6254750" y="3416300"/>
          <p14:tracePt t="4894" x="6254750" y="3409950"/>
          <p14:tracePt t="4928" x="6254750" y="3397250"/>
          <p14:tracePt t="4949" x="6254750" y="3390900"/>
          <p14:tracePt t="5021" x="6254750" y="3384550"/>
          <p14:tracePt t="5065" x="6248400" y="3378200"/>
          <p14:tracePt t="5072" x="6242050" y="3371850"/>
          <p14:tracePt t="5079" x="6229350" y="3365500"/>
          <p14:tracePt t="5094" x="6203950" y="3352800"/>
          <p14:tracePt t="5111" x="6184900" y="3346450"/>
          <p14:tracePt t="5127" x="6172200" y="3327400"/>
          <p14:tracePt t="5144" x="6153150" y="3321050"/>
          <p14:tracePt t="5161" x="6140450" y="3308350"/>
          <p14:tracePt t="5177" x="6127750" y="3295650"/>
          <p14:tracePt t="5195" x="6089650" y="3270250"/>
          <p14:tracePt t="5210" x="6038850" y="3200400"/>
          <p14:tracePt t="5227" x="6000750" y="3155950"/>
          <p14:tracePt t="5244" x="5981700" y="3124200"/>
          <p14:tracePt t="5260" x="5949950" y="3086100"/>
          <p14:tracePt t="5277" x="5937250" y="3060700"/>
          <p14:tracePt t="5294" x="5918200" y="3041650"/>
          <p14:tracePt t="5311" x="5905500" y="3016250"/>
          <p14:tracePt t="5327" x="5873750" y="2984500"/>
          <p14:tracePt t="5344" x="5848350" y="2959100"/>
          <p14:tracePt t="5360" x="5822950" y="2933700"/>
          <p14:tracePt t="5377" x="5778500" y="2889250"/>
          <p14:tracePt t="5394" x="5759450" y="2876550"/>
          <p14:tracePt t="5411" x="5727700" y="2844800"/>
          <p14:tracePt t="5428" x="5708650" y="2819400"/>
          <p14:tracePt t="5444" x="5676900" y="2781300"/>
          <p14:tracePt t="5461" x="5657850" y="2762250"/>
          <p14:tracePt t="5477" x="5619750" y="2724150"/>
          <p14:tracePt t="5493" x="5581650" y="2667000"/>
          <p14:tracePt t="5510" x="5524500" y="2609850"/>
          <p14:tracePt t="5527" x="5454650" y="2552700"/>
          <p14:tracePt t="5544" x="5410200" y="2527300"/>
          <p14:tracePt t="5560" x="5359400" y="2508250"/>
          <p14:tracePt t="5577" x="5340350" y="2501900"/>
          <p14:tracePt t="5594" x="5321300" y="2495550"/>
          <p14:tracePt t="5610" x="5302250" y="2489200"/>
          <p14:tracePt t="5627" x="5295900" y="2482850"/>
          <p14:tracePt t="5644" x="5283200" y="2476500"/>
          <p14:tracePt t="5661" x="5264150" y="2476500"/>
          <p14:tracePt t="5677" x="5264150" y="2470150"/>
          <p14:tracePt t="6034" x="5213350" y="2432050"/>
          <p14:tracePt t="6040" x="5156200" y="2393950"/>
          <p14:tracePt t="6047" x="5099050" y="2324100"/>
          <p14:tracePt t="6060" x="5029200" y="2260600"/>
          <p14:tracePt t="6077" x="4838700" y="2120900"/>
          <p14:tracePt t="6093" x="4768850" y="2057400"/>
          <p14:tracePt t="6110" x="4705350" y="2006600"/>
          <p14:tracePt t="6127" x="4654550" y="1968500"/>
          <p14:tracePt t="6143" x="4540250" y="1936750"/>
          <p14:tracePt t="6160" x="4419600" y="1911350"/>
          <p14:tracePt t="6177" x="4311650" y="1898650"/>
          <p14:tracePt t="6193" x="4108450" y="1892300"/>
          <p14:tracePt t="6210" x="3930650" y="1879600"/>
          <p14:tracePt t="6226" x="3810000" y="1879600"/>
          <p14:tracePt t="6244" x="3721100" y="1879600"/>
          <p14:tracePt t="6259" x="3460750" y="1841500"/>
          <p14:tracePt t="6277" x="3308350" y="1822450"/>
          <p14:tracePt t="6293" x="3187700" y="1803400"/>
          <p14:tracePt t="6295" x="3143250" y="1797050"/>
          <p14:tracePt t="6309" x="2978150" y="1778000"/>
          <p14:tracePt t="6326" x="2863850" y="1765300"/>
          <p14:tracePt t="6343" x="2800350" y="1758950"/>
          <p14:tracePt t="6360" x="2749550" y="1746250"/>
          <p14:tracePt t="6377" x="2705100" y="1746250"/>
          <p14:tracePt t="6393" x="2692400" y="1739900"/>
          <p14:tracePt t="6409" x="2686050" y="1720850"/>
          <p14:tracePt t="6426" x="2667000" y="1708150"/>
          <p14:tracePt t="6443" x="2647950" y="1701800"/>
          <p14:tracePt t="6459" x="2641600" y="1689100"/>
          <p14:tracePt t="6477" x="2622550" y="1682750"/>
          <p14:tracePt t="6493" x="2571750" y="1657350"/>
          <p14:tracePt t="6509" x="2540000" y="1644650"/>
          <p14:tracePt t="6526" x="2495550" y="1625600"/>
          <p14:tracePt t="6543" x="2438400" y="1574800"/>
          <p14:tracePt t="6559" x="2400300" y="1517650"/>
          <p14:tracePt t="6576" x="2368550" y="1485900"/>
          <p14:tracePt t="6593" x="2336800" y="1422400"/>
          <p14:tracePt t="6609" x="2298700" y="1346200"/>
          <p14:tracePt t="6626" x="2286000" y="1320800"/>
          <p14:tracePt t="6643" x="2279650" y="1295400"/>
          <p14:tracePt t="6659" x="2273300" y="1289050"/>
          <p14:tracePt t="6693" x="2266950" y="1282700"/>
          <p14:tracePt t="6709" x="2254250" y="1276350"/>
          <p14:tracePt t="6726" x="2216150" y="1276350"/>
          <p14:tracePt t="6743" x="2171700" y="1276350"/>
          <p14:tracePt t="6759" x="2114550" y="1276350"/>
          <p14:tracePt t="6776" x="1987550" y="1314450"/>
          <p14:tracePt t="6792" x="1924050" y="1333500"/>
          <p14:tracePt t="6809" x="1892300" y="1346200"/>
          <p14:tracePt t="6826" x="1841500" y="1371600"/>
          <p14:tracePt t="6842" x="1765300" y="1416050"/>
          <p14:tracePt t="6859" x="1720850" y="1441450"/>
          <p14:tracePt t="6876" x="1663700" y="1479550"/>
          <p14:tracePt t="6892" x="1587500" y="1517650"/>
          <p14:tracePt t="6909" x="1543050" y="1555750"/>
          <p14:tracePt t="6926" x="1517650" y="1581150"/>
          <p14:tracePt t="6942" x="1479550" y="1631950"/>
          <p14:tracePt t="6959" x="1435100" y="1714500"/>
          <p14:tracePt t="6976" x="1409700" y="1816100"/>
          <p14:tracePt t="6992" x="1390650" y="1924050"/>
          <p14:tracePt t="6996" x="1377950" y="1974850"/>
          <p14:tracePt t="7009" x="1371600" y="2082800"/>
          <p14:tracePt t="7025" x="1365250" y="2197100"/>
          <p14:tracePt t="7043" x="1365250" y="2298700"/>
          <p14:tracePt t="7059" x="1365250" y="2425700"/>
          <p14:tracePt t="7076" x="1371600" y="2609850"/>
          <p14:tracePt t="7092" x="1390650" y="2692400"/>
          <p14:tracePt t="7109" x="1397000" y="2724150"/>
          <p14:tracePt t="7111" x="1409700" y="2743200"/>
          <p14:tracePt t="7126" x="1422400" y="2768600"/>
          <p14:tracePt t="7142" x="1466850" y="2806700"/>
          <p14:tracePt t="7159" x="1530350" y="2838450"/>
          <p14:tracePt t="7175" x="1587500" y="2844800"/>
          <p14:tracePt t="7192" x="1663700" y="2844800"/>
          <p14:tracePt t="7209" x="1714500" y="2838450"/>
          <p14:tracePt t="7225" x="1758950" y="2806700"/>
          <p14:tracePt t="7242" x="1866900" y="2743200"/>
          <p14:tracePt t="7259" x="1974850" y="2667000"/>
          <p14:tracePt t="7275" x="2070100" y="2571750"/>
          <p14:tracePt t="7292" x="2159000" y="2501900"/>
          <p14:tracePt t="7309" x="2273300" y="2362200"/>
          <p14:tracePt t="7325" x="2324100" y="2254250"/>
          <p14:tracePt t="7342" x="2374900" y="2127250"/>
          <p14:tracePt t="7359" x="2381250" y="1993900"/>
          <p14:tracePt t="7376" x="2381250" y="1936750"/>
          <p14:tracePt t="7392" x="2374900" y="1892300"/>
          <p14:tracePt t="7409" x="2336800" y="1822450"/>
          <p14:tracePt t="7426" x="2305050" y="1765300"/>
          <p14:tracePt t="7442" x="2260600" y="1720850"/>
          <p14:tracePt t="7458" x="2197100" y="1663700"/>
          <p14:tracePt t="7475" x="2070100" y="1574800"/>
          <p14:tracePt t="7492" x="2000250" y="1543050"/>
          <p14:tracePt t="7508" x="1955800" y="1504950"/>
          <p14:tracePt t="7525" x="1892300" y="1479550"/>
          <p14:tracePt t="7542" x="1803400" y="1466850"/>
          <p14:tracePt t="7559" x="1758950" y="1466850"/>
          <p14:tracePt t="7575" x="1727200" y="1479550"/>
          <p14:tracePt t="7592" x="1682750" y="1517650"/>
          <p14:tracePt t="7609" x="1651000" y="1555750"/>
          <p14:tracePt t="7625" x="1600200" y="1619250"/>
          <p14:tracePt t="7642" x="1543050" y="1739900"/>
          <p14:tracePt t="7659" x="1517650" y="1873250"/>
          <p14:tracePt t="7675" x="1498600" y="1968500"/>
          <p14:tracePt t="7691" x="1498600" y="2082800"/>
          <p14:tracePt t="7709" x="1498600" y="2247900"/>
          <p14:tracePt t="7725" x="1504950" y="2355850"/>
          <p14:tracePt t="7742" x="1530350" y="2489200"/>
          <p14:tracePt t="7758" x="1593850" y="2616200"/>
          <p14:tracePt t="7775" x="1631950" y="2679700"/>
          <p14:tracePt t="7791" x="1727200" y="2768600"/>
          <p14:tracePt t="7808" x="1841500" y="2819400"/>
          <p14:tracePt t="7825" x="1955800" y="2870200"/>
          <p14:tracePt t="7842" x="2070100" y="2870200"/>
          <p14:tracePt t="7858" x="2209800" y="2838450"/>
          <p14:tracePt t="7875" x="2368550" y="2736850"/>
          <p14:tracePt t="7891" x="2476500" y="2597150"/>
          <p14:tracePt t="7908" x="2565400" y="2457450"/>
          <p14:tracePt t="7926" x="2641600" y="2343150"/>
          <p14:tracePt t="7941" x="2749550" y="2146300"/>
          <p14:tracePt t="7958" x="2832100" y="1962150"/>
          <p14:tracePt t="7975" x="2857500" y="1828800"/>
          <p14:tracePt t="7991" x="2870200" y="1733550"/>
          <p14:tracePt t="8008" x="2870200" y="1682750"/>
          <p14:tracePt t="8025" x="2844800" y="1631950"/>
          <p14:tracePt t="8041" x="2800350" y="1587500"/>
          <p14:tracePt t="8058" x="2724150" y="1517650"/>
          <p14:tracePt t="8074" x="2647950" y="1492250"/>
          <p14:tracePt t="8091" x="2565400" y="1479550"/>
          <p14:tracePt t="8108" x="2419350" y="1492250"/>
          <p14:tracePt t="8124" x="2286000" y="1511300"/>
          <p14:tracePt t="8141" x="2222500" y="1549400"/>
          <p14:tracePt t="8159" x="2171700" y="1574800"/>
          <p14:tracePt t="8174" x="2114550" y="1625600"/>
          <p14:tracePt t="8191" x="2082800" y="1670050"/>
          <p14:tracePt t="8208" x="2044700" y="1733550"/>
          <p14:tracePt t="8224" x="2006600" y="1828800"/>
          <p14:tracePt t="8241" x="2006600" y="1892300"/>
          <p14:tracePt t="8258" x="2006600" y="1943100"/>
          <p14:tracePt t="8275" x="2006600" y="1981200"/>
          <p14:tracePt t="8291" x="2019300" y="2044700"/>
          <p14:tracePt t="8308" x="2032000" y="2076450"/>
          <p14:tracePt t="8324" x="2051050" y="2120900"/>
          <p14:tracePt t="8341" x="2070100" y="2165350"/>
          <p14:tracePt t="8358" x="2101850" y="2222500"/>
          <p14:tracePt t="8374" x="2133600" y="2260600"/>
          <p14:tracePt t="8391" x="2152650" y="2286000"/>
          <p14:tracePt t="8408" x="2184400" y="2311400"/>
          <p14:tracePt t="8425" x="2203450" y="2324100"/>
          <p14:tracePt t="8441" x="2209800" y="2330450"/>
          <p14:tracePt t="8458" x="2209800" y="2343150"/>
          <p14:tracePt t="8474" x="2216150" y="2343150"/>
          <p14:tracePt t="8851" x="2197100" y="2330450"/>
          <p14:tracePt t="8859" x="2165350" y="2305050"/>
          <p14:tracePt t="8865" x="2120900" y="2279650"/>
          <p14:tracePt t="8874" x="2095500" y="2254250"/>
          <p14:tracePt t="8890" x="2019300" y="2222500"/>
          <p14:tracePt t="8907" x="1968500" y="2184400"/>
          <p14:tracePt t="8924" x="1892300" y="2165350"/>
          <p14:tracePt t="8940" x="1841500" y="2146300"/>
          <p14:tracePt t="8958" x="1797050" y="2146300"/>
          <p14:tracePt t="8975" x="1765300" y="2139950"/>
          <p14:tracePt t="8990" x="1701800" y="2133600"/>
          <p14:tracePt t="9007" x="1676400" y="2127250"/>
          <p14:tracePt t="9024" x="1619250" y="2101850"/>
          <p14:tracePt t="9040" x="1504950" y="2070100"/>
          <p14:tracePt t="9057" x="1435100" y="2057400"/>
          <p14:tracePt t="9074" x="1352550" y="2057400"/>
          <p14:tracePt t="9091" x="1295400" y="2057400"/>
          <p14:tracePt t="9107" x="1206500" y="2057400"/>
          <p14:tracePt t="9124" x="1149350" y="2057400"/>
          <p14:tracePt t="9140" x="1111250" y="2057400"/>
          <p14:tracePt t="9157" x="1054100" y="2070100"/>
          <p14:tracePt t="9174" x="1035050" y="2076450"/>
          <p14:tracePt t="9190" x="1022350" y="2089150"/>
          <p14:tracePt t="9207" x="1009650" y="2101850"/>
          <p14:tracePt t="9224" x="990600" y="2114550"/>
          <p14:tracePt t="9240" x="984250" y="2139950"/>
          <p14:tracePt t="9257" x="984250" y="2178050"/>
          <p14:tracePt t="9274" x="1016000" y="2235200"/>
          <p14:tracePt t="9290" x="1060450" y="2273300"/>
          <p14:tracePt t="9307" x="1104900" y="2298700"/>
          <p14:tracePt t="9325" x="1143000" y="2330450"/>
          <p14:tracePt t="9340" x="1206500" y="2355850"/>
          <p14:tracePt t="9357" x="1270000" y="2374900"/>
          <p14:tracePt t="9374" x="1358900" y="2374900"/>
          <p14:tracePt t="9390" x="1485900" y="2374900"/>
          <p14:tracePt t="9407" x="1574800" y="2355850"/>
          <p14:tracePt t="9424" x="1625600" y="2336800"/>
          <p14:tracePt t="9441" x="1695450" y="2317750"/>
          <p14:tracePt t="9457" x="1778000" y="2279650"/>
          <p14:tracePt t="9474" x="1828800" y="2241550"/>
          <p14:tracePt t="9490" x="1866900" y="2197100"/>
          <p14:tracePt t="9493" x="1873250" y="2184400"/>
          <p14:tracePt t="9507" x="1885950" y="2165350"/>
          <p14:tracePt t="9523" x="1885950" y="2146300"/>
          <p14:tracePt t="9540" x="1885950" y="2133600"/>
          <p14:tracePt t="9557" x="1885950" y="2120900"/>
          <p14:tracePt t="9574" x="1809750" y="2082800"/>
          <p14:tracePt t="9590" x="1739900" y="2076450"/>
          <p14:tracePt t="9607" x="1682750" y="2076450"/>
          <p14:tracePt t="9623" x="1555750" y="2101850"/>
          <p14:tracePt t="9640" x="1492250" y="2133600"/>
          <p14:tracePt t="9657" x="1460500" y="2152650"/>
          <p14:tracePt t="9674" x="1435100" y="2197100"/>
          <p14:tracePt t="9690" x="1409700" y="2241550"/>
          <p14:tracePt t="9706" x="1409700" y="2260600"/>
          <p14:tracePt t="9723" x="1409700" y="2266950"/>
          <p14:tracePt t="9740" x="1447800" y="2311400"/>
          <p14:tracePt t="9756" x="1504950" y="2317750"/>
          <p14:tracePt t="9774" x="1536700" y="2317750"/>
          <p14:tracePt t="9790" x="1581150" y="2317750"/>
          <p14:tracePt t="9806" x="1625600" y="2317750"/>
          <p14:tracePt t="9824" x="1663700" y="2317750"/>
          <p14:tracePt t="9840" x="1689100" y="2317750"/>
          <p14:tracePt t="9856" x="1720850" y="2317750"/>
          <p14:tracePt t="9873" x="1733550" y="2317750"/>
          <p14:tracePt t="9890" x="1771650" y="2311400"/>
          <p14:tracePt t="9906" x="1790700" y="2305050"/>
          <p14:tracePt t="9923" x="1873250" y="2305050"/>
          <p14:tracePt t="9939" x="1911350" y="2305050"/>
          <p14:tracePt t="9956" x="1962150" y="2305050"/>
          <p14:tracePt t="9974" x="2051050" y="2324100"/>
          <p14:tracePt t="9989" x="2159000" y="2355850"/>
          <p14:tracePt t="10006" x="2254250" y="2387600"/>
          <p14:tracePt t="10023" x="2349500" y="2406650"/>
          <p14:tracePt t="10040" x="2476500" y="2438400"/>
          <p14:tracePt t="10056" x="2552700" y="2463800"/>
          <p14:tracePt t="10073" x="2647950" y="2489200"/>
          <p14:tracePt t="10090" x="2749550" y="2514600"/>
          <p14:tracePt t="10106" x="2806700" y="2514600"/>
          <p14:tracePt t="10123" x="2844800" y="2514600"/>
          <p14:tracePt t="10139" x="2889250" y="2514600"/>
          <p14:tracePt t="10156" x="2946400" y="2501900"/>
          <p14:tracePt t="10173" x="2990850" y="2489200"/>
          <p14:tracePt t="10189" x="3022600" y="2476500"/>
          <p14:tracePt t="10206" x="3067050" y="2451100"/>
          <p14:tracePt t="10223" x="3098800" y="2438400"/>
          <p14:tracePt t="10239" x="3105150" y="2425700"/>
          <p14:tracePt t="10256" x="3111500" y="2419350"/>
          <p14:tracePt t="10273" x="3117850" y="2400300"/>
          <p14:tracePt t="10289" x="3124200" y="2387600"/>
          <p14:tracePt t="10306" x="3124200" y="2374900"/>
          <p14:tracePt t="10323" x="3079750" y="2317750"/>
          <p14:tracePt t="10339" x="3009900" y="2254250"/>
          <p14:tracePt t="10356" x="2940050" y="2222500"/>
          <p14:tracePt t="10373" x="2857500" y="2178050"/>
          <p14:tracePt t="10389" x="2762250" y="2165350"/>
          <p14:tracePt t="10406" x="2673350" y="2171700"/>
          <p14:tracePt t="10423" x="2603500" y="2197100"/>
          <p14:tracePt t="10439" x="2527300" y="2235200"/>
          <p14:tracePt t="10456" x="2489200" y="2254250"/>
          <p14:tracePt t="10472" x="2463800" y="2273300"/>
          <p14:tracePt t="10489" x="2451100" y="2286000"/>
          <p14:tracePt t="10490" x="2444750" y="2292350"/>
          <p14:tracePt t="10506" x="2425700" y="2305050"/>
          <p14:tracePt t="10522" x="2419350" y="2311400"/>
          <p14:tracePt t="10539" x="2419350" y="2336800"/>
          <p14:tracePt t="10556" x="2419350" y="2362200"/>
          <p14:tracePt t="10572" x="2451100" y="2393950"/>
          <p14:tracePt t="10589" x="2476500" y="2419350"/>
          <p14:tracePt t="10606" x="2540000" y="2470150"/>
          <p14:tracePt t="10622" x="2590800" y="2489200"/>
          <p14:tracePt t="10639" x="2641600" y="2501900"/>
          <p14:tracePt t="10656" x="2717800" y="2508250"/>
          <p14:tracePt t="10673" x="2794000" y="2508250"/>
          <p14:tracePt t="10689" x="2825750" y="2508250"/>
          <p14:tracePt t="10706" x="2851150" y="2508250"/>
          <p14:tracePt t="10722" x="2876550" y="2501900"/>
          <p14:tracePt t="10739" x="2895600" y="2495550"/>
          <p14:tracePt t="10756" x="2895600" y="2482850"/>
          <p14:tracePt t="10772" x="2901950" y="2457450"/>
          <p14:tracePt t="10789" x="2901950" y="2438400"/>
          <p14:tracePt t="10805" x="2901950" y="2432050"/>
          <p14:tracePt t="10823" x="2889250" y="2419350"/>
          <p14:tracePt t="10839" x="2813050" y="2381250"/>
          <p14:tracePt t="10855" x="2736850" y="2374900"/>
          <p14:tracePt t="10872" x="2660650" y="2374900"/>
          <p14:tracePt t="10889" x="2597150" y="2387600"/>
          <p14:tracePt t="10906" x="2552700" y="2419350"/>
          <p14:tracePt t="10922" x="2540000" y="2419350"/>
          <p14:tracePt t="10939" x="2527300" y="2425700"/>
          <p14:tracePt t="10956" x="2520950" y="2425700"/>
          <p14:tracePt t="10972" x="2514600" y="2425700"/>
          <p14:tracePt t="13980" x="2482850" y="2419350"/>
          <p14:tracePt t="13989" x="2413000" y="2393950"/>
          <p14:tracePt t="13994" x="2355850" y="2362200"/>
          <p14:tracePt t="14003" x="2298700" y="2324100"/>
          <p14:tracePt t="14019" x="2101850" y="2241550"/>
          <p14:tracePt t="14037" x="1930400" y="2171700"/>
          <p14:tracePt t="14053" x="1771650" y="2095500"/>
          <p14:tracePt t="14069" x="1600200" y="2006600"/>
          <p14:tracePt t="14086" x="1409700" y="1911350"/>
          <p14:tracePt t="14103" x="1263650" y="1816100"/>
          <p14:tracePt t="14119" x="1174750" y="1771650"/>
          <p14:tracePt t="14136" x="1073150" y="1720850"/>
          <p14:tracePt t="14153" x="1003300" y="1701800"/>
          <p14:tracePt t="14169" x="933450" y="1682750"/>
          <p14:tracePt t="14186" x="901700" y="1676400"/>
          <p14:tracePt t="14202" x="876300" y="1670050"/>
          <p14:tracePt t="14219" x="857250" y="1663700"/>
          <p14:tracePt t="14236" x="819150" y="1651000"/>
          <p14:tracePt t="14253" x="781050" y="1638300"/>
          <p14:tracePt t="14270" x="736600" y="1638300"/>
          <p14:tracePt t="14286" x="635000" y="1638300"/>
          <p14:tracePt t="14303" x="552450" y="1638300"/>
          <p14:tracePt t="14319" x="495300" y="1625600"/>
          <p14:tracePt t="14336" x="431800" y="1625600"/>
          <p14:tracePt t="14352" x="381000" y="1625600"/>
          <p14:tracePt t="14370" x="336550" y="1625600"/>
          <p14:tracePt t="14386" x="285750" y="1625600"/>
          <p14:tracePt t="14402" x="139700" y="1663700"/>
          <p14:tracePt t="14419" x="69850" y="1676400"/>
          <p14:tracePt t="14436" x="19050" y="1695450"/>
          <p14:tracePt t="14636" x="0" y="2203450"/>
          <p14:tracePt t="14643" x="12700" y="2228850"/>
          <p14:tracePt t="14652" x="25400" y="2241550"/>
          <p14:tracePt t="14669" x="88900" y="2273300"/>
          <p14:tracePt t="14686" x="165100" y="2286000"/>
          <p14:tracePt t="14702" x="209550" y="2279650"/>
          <p14:tracePt t="14719" x="241300" y="2254250"/>
          <p14:tracePt t="14737" x="285750" y="2228850"/>
          <p14:tracePt t="14752" x="330200" y="2171700"/>
          <p14:tracePt t="14769" x="374650" y="2120900"/>
          <p14:tracePt t="14786" x="393700" y="2082800"/>
          <p14:tracePt t="14802" x="419100" y="2044700"/>
          <p14:tracePt t="14819" x="425450" y="2019300"/>
          <p14:tracePt t="14836" x="425450" y="2012950"/>
          <p14:tracePt t="14853" x="425450" y="2006600"/>
          <p14:tracePt t="14869" x="425450" y="1981200"/>
          <p14:tracePt t="14885" x="381000" y="1949450"/>
          <p14:tracePt t="14902" x="323850" y="1930400"/>
          <p14:tracePt t="14919" x="254000" y="1917700"/>
          <p14:tracePt t="14935" x="152400" y="1917700"/>
          <p14:tracePt t="14952" x="107950" y="1936750"/>
          <p14:tracePt t="14969" x="88900" y="1949450"/>
          <p14:tracePt t="14986" x="19050" y="2070100"/>
          <p14:tracePt t="15002" x="12700" y="2159000"/>
          <p14:tracePt t="15019" x="12700" y="2228850"/>
          <p14:tracePt t="15035" x="50800" y="2317750"/>
          <p14:tracePt t="15052" x="88900" y="2355850"/>
          <p14:tracePt t="15069" x="152400" y="2387600"/>
          <p14:tracePt t="15086" x="190500" y="2400300"/>
          <p14:tracePt t="15102" x="234950" y="2400300"/>
          <p14:tracePt t="15118" x="273050" y="2381250"/>
          <p14:tracePt t="15135" x="304800" y="2336800"/>
          <p14:tracePt t="15152" x="349250" y="2273300"/>
          <p14:tracePt t="15168" x="355600" y="2254250"/>
          <p14:tracePt t="15185" x="355600" y="2241550"/>
          <p14:tracePt t="15465" x="387350" y="2247900"/>
          <p14:tracePt t="15473" x="419100" y="2273300"/>
          <p14:tracePt t="15485" x="444500" y="2286000"/>
          <p14:tracePt t="15502" x="527050" y="2330450"/>
          <p14:tracePt t="15518" x="596900" y="2368550"/>
          <p14:tracePt t="15535" x="685800" y="2400300"/>
          <p14:tracePt t="15552" x="742950" y="2413000"/>
          <p14:tracePt t="15568" x="819150" y="2444750"/>
          <p14:tracePt t="15585" x="850900" y="2457450"/>
          <p14:tracePt t="15601" x="882650" y="2470150"/>
          <p14:tracePt t="15618" x="908050" y="2489200"/>
          <p14:tracePt t="15998" x="971550" y="2508250"/>
          <p14:tracePt t="16005" x="1054100" y="2552700"/>
          <p14:tracePt t="16018" x="1143000" y="2590800"/>
          <p14:tracePt t="16035" x="1282700" y="2635250"/>
          <p14:tracePt t="16051" x="1352550" y="2647950"/>
          <p14:tracePt t="16068" x="1397000" y="2673350"/>
          <p14:tracePt t="16084" x="1466850" y="2686050"/>
          <p14:tracePt t="16101" x="1511300" y="2692400"/>
          <p14:tracePt t="16118" x="1536700" y="2692400"/>
          <p14:tracePt t="16134" x="1568450" y="2692400"/>
          <p14:tracePt t="16151" x="1581150" y="2692400"/>
          <p14:tracePt t="16167" x="1593850" y="2692400"/>
          <p14:tracePt t="16200" x="1600200" y="2692400"/>
          <p14:tracePt t="16223" x="1606550" y="2692400"/>
          <p14:tracePt t="16331" x="1619250" y="2692400"/>
          <p14:tracePt t="16644" x="1625600" y="2692400"/>
          <p14:tracePt t="16659" x="1631950" y="2698750"/>
          <p14:tracePt t="16666" x="1638300" y="2698750"/>
          <p14:tracePt t="16673" x="1651000" y="2698750"/>
          <p14:tracePt t="16695" x="1657350" y="2698750"/>
          <p14:tracePt t="16718" x="1663700" y="2698750"/>
          <p14:tracePt t="16732" x="1670050" y="2698750"/>
          <p14:tracePt t="16755" x="1676400" y="2698750"/>
          <p14:tracePt t="16783" x="1682750" y="2698750"/>
          <p14:tracePt t="16819" x="1689100" y="2698750"/>
          <p14:tracePt t="16864" x="1689100" y="2705100"/>
          <p14:tracePt t="16871" x="1676400" y="2711450"/>
          <p14:tracePt t="16883" x="1612900" y="2755900"/>
          <p14:tracePt t="16900" x="1397000" y="2882900"/>
          <p14:tracePt t="16917" x="1314450" y="2933700"/>
          <p14:tracePt t="16934" x="1276350" y="2965450"/>
          <p14:tracePt t="16950" x="1193800" y="3035300"/>
          <p14:tracePt t="16967" x="1143000" y="3124200"/>
          <p14:tracePt t="16984" x="1117600" y="3219450"/>
          <p14:tracePt t="17000" x="1104900" y="3314700"/>
          <p14:tracePt t="17003" x="1104900" y="3371850"/>
          <p14:tracePt t="17016" x="1111250" y="3435350"/>
          <p14:tracePt t="17033" x="1117600" y="3473450"/>
          <p14:tracePt t="17050" x="1130300" y="3498850"/>
          <p14:tracePt t="17066" x="1174750" y="3549650"/>
          <p14:tracePt t="17083" x="1206500" y="3581400"/>
          <p14:tracePt t="17100" x="1270000" y="3613150"/>
          <p14:tracePt t="17116" x="1333500" y="3638550"/>
          <p14:tracePt t="17133" x="1441450" y="3644900"/>
          <p14:tracePt t="17150" x="1498600" y="3644900"/>
          <p14:tracePt t="17167" x="1549400" y="3638550"/>
          <p14:tracePt t="17183" x="1638300" y="3600450"/>
          <p14:tracePt t="17200" x="1676400" y="3556000"/>
          <p14:tracePt t="17216" x="1746250" y="3467100"/>
          <p14:tracePt t="17233" x="1778000" y="3416300"/>
          <p14:tracePt t="17250" x="1822450" y="3333750"/>
          <p14:tracePt t="17266" x="1835150" y="3308350"/>
          <p14:tracePt t="17283" x="1841500" y="3282950"/>
          <p14:tracePt t="17300" x="1841500" y="3225800"/>
          <p14:tracePt t="17316" x="1822450" y="3187700"/>
          <p14:tracePt t="17333" x="1733550" y="3092450"/>
          <p14:tracePt t="17349" x="1644650" y="3035300"/>
          <p14:tracePt t="17366" x="1428750" y="2940050"/>
          <p14:tracePt t="17383" x="1327150" y="2927350"/>
          <p14:tracePt t="17400" x="1257300" y="2933700"/>
          <p14:tracePt t="17416" x="1219200" y="2952750"/>
          <p14:tracePt t="17433" x="1193800" y="2997200"/>
          <p14:tracePt t="17449" x="1181100" y="3048000"/>
          <p14:tracePt t="17467" x="1168400" y="3092450"/>
          <p14:tracePt t="17483" x="1187450" y="3187700"/>
          <p14:tracePt t="17500" x="1200150" y="3232150"/>
          <p14:tracePt t="17516" x="1250950" y="3276600"/>
          <p14:tracePt t="17533" x="1384300" y="3352800"/>
          <p14:tracePt t="17550" x="1466850" y="3397250"/>
          <p14:tracePt t="17566" x="1555750" y="3422650"/>
          <p14:tracePt t="17584" x="1644650" y="3429000"/>
          <p14:tracePt t="17599" x="1809750" y="3403600"/>
          <p14:tracePt t="17616" x="1885950" y="3359150"/>
          <p14:tracePt t="17633" x="1936750" y="3321050"/>
          <p14:tracePt t="17650" x="1981200" y="3263900"/>
          <p14:tracePt t="17666" x="2000250" y="3200400"/>
          <p14:tracePt t="17683" x="2000250" y="3175000"/>
          <p14:tracePt t="17700" x="2000250" y="3149600"/>
          <p14:tracePt t="17716" x="1974850" y="3111500"/>
          <p14:tracePt t="17733" x="1847850" y="3054350"/>
          <p14:tracePt t="17749" x="1714500" y="3022600"/>
          <p14:tracePt t="17766" x="1581150" y="3009900"/>
          <p14:tracePt t="17782" x="1543050" y="3009900"/>
          <p14:tracePt t="17799" x="1517650" y="3016250"/>
          <p14:tracePt t="17816" x="1492250" y="3035300"/>
          <p14:tracePt t="17833" x="1479550" y="3117850"/>
          <p14:tracePt t="17849" x="1485900" y="3181350"/>
          <p14:tracePt t="17866" x="1517650" y="3225800"/>
          <p14:tracePt t="17882" x="1581150" y="3289300"/>
          <p14:tracePt t="17899" x="1644650" y="3327400"/>
          <p14:tracePt t="17916" x="1701800" y="3327400"/>
          <p14:tracePt t="17933" x="1765300" y="3327400"/>
          <p14:tracePt t="17949" x="1847850" y="3295650"/>
          <p14:tracePt t="17966" x="1898650" y="3257550"/>
          <p14:tracePt t="17982" x="1936750" y="3194050"/>
          <p14:tracePt t="17999" x="1987550" y="3086100"/>
          <p14:tracePt t="18016" x="1993900" y="3016250"/>
          <p14:tracePt t="18032" x="1987550" y="2933700"/>
          <p14:tracePt t="18049" x="1955800" y="2895600"/>
          <p14:tracePt t="18066" x="1847850" y="2832100"/>
          <p14:tracePt t="18082" x="1790700" y="2819400"/>
          <p14:tracePt t="18099" x="1752600" y="2819400"/>
          <p14:tracePt t="18116" x="1695450" y="2863850"/>
          <p14:tracePt t="18132" x="1657350" y="2952750"/>
          <p14:tracePt t="18149" x="1651000" y="3009900"/>
          <p14:tracePt t="18167" x="1651000" y="3054350"/>
          <p14:tracePt t="18182" x="1663700" y="3111500"/>
          <p14:tracePt t="18199" x="1682750" y="3136900"/>
          <p14:tracePt t="18215" x="1733550" y="3168650"/>
          <p14:tracePt t="18232" x="1809750" y="3200400"/>
          <p14:tracePt t="18249" x="1854200" y="3200400"/>
          <p14:tracePt t="18266" x="1898650" y="3187700"/>
          <p14:tracePt t="18283" x="1924050" y="3143250"/>
          <p14:tracePt t="18299" x="1974850" y="2984500"/>
          <p14:tracePt t="18315" x="1968500" y="2946400"/>
          <p14:tracePt t="18333" x="1936750" y="2914650"/>
          <p14:tracePt t="18349" x="1835150" y="2933700"/>
          <p14:tracePt t="18365" x="1828800" y="2940050"/>
          <p14:tracePt t="19194" x="1828800" y="2959100"/>
          <p14:tracePt t="19202" x="1835150" y="2997200"/>
          <p14:tracePt t="19209" x="1835150" y="3022600"/>
          <p14:tracePt t="19219" x="1835150" y="3073400"/>
          <p14:tracePt t="19231" x="1835150" y="3175000"/>
          <p14:tracePt t="19248" x="1835150" y="3289300"/>
          <p14:tracePt t="19265" x="1841500" y="3371850"/>
          <p14:tracePt t="19281" x="1841500" y="3492500"/>
          <p14:tracePt t="19298" x="1847850" y="3575050"/>
          <p14:tracePt t="19315" x="1854200" y="3670300"/>
          <p14:tracePt t="19332" x="1866900" y="3727450"/>
          <p14:tracePt t="19348" x="1866900" y="3790950"/>
          <p14:tracePt t="19365" x="1866900" y="3797300"/>
          <p14:tracePt t="19381" x="1866900" y="3810000"/>
          <p14:tracePt t="19398" x="1866900" y="3829050"/>
          <p14:tracePt t="19435" x="1866900" y="3835400"/>
          <p14:tracePt t="19493" x="1866900" y="3841750"/>
          <p14:tracePt t="19791" x="1847850" y="3841750"/>
          <p14:tracePt t="19799" x="1835150" y="3841750"/>
          <p14:tracePt t="19805" x="1803400" y="3841750"/>
          <p14:tracePt t="19814" x="1790700" y="3841750"/>
          <p14:tracePt t="19831" x="1752600" y="3841750"/>
          <p14:tracePt t="19848" x="1720850" y="3841750"/>
          <p14:tracePt t="19864" x="1682750" y="3848100"/>
          <p14:tracePt t="19881" x="1657350" y="3860800"/>
          <p14:tracePt t="19897" x="1631950" y="3873500"/>
          <p14:tracePt t="19914" x="1593850" y="3911600"/>
          <p14:tracePt t="19931" x="1562100" y="3937000"/>
          <p14:tracePt t="19947" x="1536700" y="3975100"/>
          <p14:tracePt t="19965" x="1517650" y="4000500"/>
          <p14:tracePt t="19980" x="1498600" y="4051300"/>
          <p14:tracePt t="19997" x="1498600" y="4095750"/>
          <p14:tracePt t="20014" x="1498600" y="4127500"/>
          <p14:tracePt t="20031" x="1498600" y="4171950"/>
          <p14:tracePt t="20047" x="1511300" y="4203700"/>
          <p14:tracePt t="20064" x="1530350" y="4235450"/>
          <p14:tracePt t="20081" x="1555750" y="4254500"/>
          <p14:tracePt t="20097" x="1612900" y="4305300"/>
          <p14:tracePt t="20114" x="1644650" y="4324350"/>
          <p14:tracePt t="20130" x="1689100" y="4337050"/>
          <p14:tracePt t="20147" x="1752600" y="4343400"/>
          <p14:tracePt t="20164" x="1784350" y="4343400"/>
          <p14:tracePt t="20181" x="1809750" y="4343400"/>
          <p14:tracePt t="20197" x="1841500" y="4330700"/>
          <p14:tracePt t="20214" x="1898650" y="4229100"/>
          <p14:tracePt t="20230" x="1936750" y="4095750"/>
          <p14:tracePt t="20247" x="1936750" y="4025900"/>
          <p14:tracePt t="20264" x="1936750" y="3943350"/>
          <p14:tracePt t="20281" x="1936750" y="3898900"/>
          <p14:tracePt t="20297" x="1924050" y="3854450"/>
          <p14:tracePt t="20315" x="1892300" y="3822700"/>
          <p14:tracePt t="20330" x="1835150" y="3765550"/>
          <p14:tracePt t="20347" x="1809750" y="3733800"/>
          <p14:tracePt t="20364" x="1758950" y="3721100"/>
          <p14:tracePt t="20380" x="1689100" y="3721100"/>
          <p14:tracePt t="20397" x="1644650" y="3746500"/>
          <p14:tracePt t="20414" x="1593850" y="3771900"/>
          <p14:tracePt t="20431" x="1549400" y="3816350"/>
          <p14:tracePt t="20447" x="1498600" y="3924300"/>
          <p14:tracePt t="20464" x="1492250" y="4025900"/>
          <p14:tracePt t="20480" x="1498600" y="4121150"/>
          <p14:tracePt t="20497" x="1536700" y="4229100"/>
          <p14:tracePt t="20513" x="1568450" y="4273550"/>
          <p14:tracePt t="20530" x="1619250" y="4330700"/>
          <p14:tracePt t="20547" x="1714500" y="4375150"/>
          <p14:tracePt t="20564" x="1816100" y="4400550"/>
          <p14:tracePt t="20580" x="1885950" y="4400550"/>
          <p14:tracePt t="20597" x="1949450" y="4387850"/>
          <p14:tracePt t="20614" x="2038350" y="4362450"/>
          <p14:tracePt t="20630" x="2082800" y="4311650"/>
          <p14:tracePt t="20647" x="2146300" y="4229100"/>
          <p14:tracePt t="20663" x="2209800" y="4140200"/>
          <p14:tracePt t="20680" x="2273300" y="3994150"/>
          <p14:tracePt t="20697" x="2273300" y="3911600"/>
          <p14:tracePt t="20713" x="2260600" y="3822700"/>
          <p14:tracePt t="20730" x="2228850" y="3752850"/>
          <p14:tracePt t="20747" x="2178050" y="3695700"/>
          <p14:tracePt t="20763" x="2127250" y="3663950"/>
          <p14:tracePt t="20781" x="2063750" y="3644900"/>
          <p14:tracePt t="20796" x="1974850" y="3657600"/>
          <p14:tracePt t="20813" x="1930400" y="3676650"/>
          <p14:tracePt t="20830" x="1873250" y="3733800"/>
          <p14:tracePt t="20846" x="1835150" y="3841750"/>
          <p14:tracePt t="20863" x="1835150" y="3917950"/>
          <p14:tracePt t="20880" x="1841500" y="3987800"/>
          <p14:tracePt t="20897" x="1873250" y="4064000"/>
          <p14:tracePt t="20913" x="1974850" y="4159250"/>
          <p14:tracePt t="20930" x="2076450" y="4197350"/>
          <p14:tracePt t="20946" x="2165350" y="4191000"/>
          <p14:tracePt t="20963" x="2292350" y="4140200"/>
          <p14:tracePt t="20980" x="2355850" y="4083050"/>
          <p14:tracePt t="20996" x="2387600" y="4019550"/>
          <p14:tracePt t="21014" x="2406650" y="3994150"/>
          <p14:tracePt t="21030" x="2406650" y="3962400"/>
          <p14:tracePt t="21046" x="2387600" y="3943350"/>
          <p14:tracePt t="21063" x="2336800" y="3930650"/>
          <p14:tracePt t="21080" x="2286000" y="3930650"/>
          <p14:tracePt t="21096" x="2247900" y="3943350"/>
          <p14:tracePt t="21114" x="2222500" y="4006850"/>
          <p14:tracePt t="21117" x="2203450" y="4057650"/>
          <p14:tracePt t="21131" x="2197100" y="4102100"/>
          <p14:tracePt t="21146" x="2197100" y="4159250"/>
          <p14:tracePt t="21163" x="2197100" y="4178300"/>
          <p14:tracePt t="21180" x="2197100" y="4197350"/>
          <p14:tracePt t="21197" x="2203450" y="4216400"/>
          <p14:tracePt t="21213" x="2235200" y="4248150"/>
          <p14:tracePt t="21230" x="2273300" y="4260850"/>
          <p14:tracePt t="21247" x="2298700" y="4260850"/>
          <p14:tracePt t="21263" x="2355850" y="4260850"/>
          <p14:tracePt t="21280" x="2406650" y="4260850"/>
          <p14:tracePt t="21296" x="2425700" y="4260850"/>
          <p14:tracePt t="21313" x="2451100" y="4260850"/>
          <p14:tracePt t="21330" x="2463800" y="4260850"/>
          <p14:tracePt t="21372" x="2470150" y="4260850"/>
          <p14:tracePt t="21416" x="2470150" y="4267200"/>
          <p14:tracePt t="21423" x="2470150" y="4273550"/>
          <p14:tracePt t="21430" x="2470150" y="4279900"/>
          <p14:tracePt t="21446" x="2413000" y="4298950"/>
          <p14:tracePt t="21463" x="2343150" y="4311650"/>
          <p14:tracePt t="21480" x="2298700" y="4318000"/>
          <p14:tracePt t="21496" x="2222500" y="4330700"/>
          <p14:tracePt t="21513" x="2178050" y="4343400"/>
          <p14:tracePt t="21529" x="2139950" y="4362450"/>
          <p14:tracePt t="21546" x="2108200" y="4375150"/>
          <p14:tracePt t="21563" x="2101850" y="4375150"/>
          <p14:tracePt t="21579" x="2082800" y="4375150"/>
          <p14:tracePt t="21597" x="2076450" y="4381500"/>
          <p14:tracePt t="21613" x="2070100" y="4381500"/>
          <p14:tracePt t="21642" x="2070100" y="4387850"/>
          <p14:tracePt t="21649" x="2076450" y="4387850"/>
          <p14:tracePt t="21663" x="2127250" y="4387850"/>
          <p14:tracePt t="21679" x="2222500" y="4387850"/>
          <p14:tracePt t="21696" x="2317750" y="4387850"/>
          <p14:tracePt t="21713" x="2387600" y="4387850"/>
          <p14:tracePt t="21729" x="2438400" y="4381500"/>
          <p14:tracePt t="21746" x="2451100" y="4381500"/>
          <p14:tracePt t="21779" x="2457450" y="4381500"/>
          <p14:tracePt t="21796" x="2451100" y="4362450"/>
          <p14:tracePt t="21812" x="2355850" y="4343400"/>
          <p14:tracePt t="21830" x="2247900" y="4330700"/>
          <p14:tracePt t="21846" x="2184400" y="4330700"/>
          <p14:tracePt t="21862" x="2165350" y="4330700"/>
          <p14:tracePt t="21879" x="2146300" y="4330700"/>
          <p14:tracePt t="21896" x="2133600" y="4349750"/>
          <p14:tracePt t="21912" x="2133600" y="4375150"/>
          <p14:tracePt t="21930" x="2203450" y="4438650"/>
          <p14:tracePt t="21946" x="2298700" y="4464050"/>
          <p14:tracePt t="21962" x="2387600" y="4476750"/>
          <p14:tracePt t="21979" x="2419350" y="4476750"/>
          <p14:tracePt t="21995" x="2425700" y="4476750"/>
          <p14:tracePt t="21999" x="2432050" y="4476750"/>
          <p14:tracePt t="22012" x="2444750" y="4464050"/>
          <p14:tracePt t="22029" x="2444750" y="4445000"/>
          <p14:tracePt t="22046" x="2438400" y="4413250"/>
          <p14:tracePt t="22063" x="2387600" y="4394200"/>
          <p14:tracePt t="22079" x="2324100" y="4381500"/>
          <p14:tracePt t="22095" x="2311400" y="4381500"/>
          <p14:tracePt t="22112" x="2298700" y="4381500"/>
          <p14:tracePt t="22129" x="2292350" y="4381500"/>
          <p14:tracePt t="22246" x="2292350" y="4368800"/>
          <p14:tracePt t="22252" x="2292350" y="4362450"/>
          <p14:tracePt t="22262" x="2292350" y="4356100"/>
          <p14:tracePt t="22278" x="2292350" y="4343400"/>
          <p14:tracePt t="22296" x="2292350" y="4324350"/>
          <p14:tracePt t="22312" x="2298700" y="4222750"/>
          <p14:tracePt t="22328" x="2311400" y="4178300"/>
          <p14:tracePt t="22346" x="2343150" y="4121150"/>
          <p14:tracePt t="22362" x="2387600" y="4057650"/>
          <p14:tracePt t="22378" x="2419350" y="4025900"/>
          <p14:tracePt t="22396" x="2432050" y="3994150"/>
          <p14:tracePt t="22412" x="2444750" y="3968750"/>
          <p14:tracePt t="22428" x="2451100" y="3924300"/>
          <p14:tracePt t="22445" x="2451100" y="3886200"/>
          <p14:tracePt t="22462" x="2444750" y="3848100"/>
          <p14:tracePt t="22479" x="2374900" y="3778250"/>
          <p14:tracePt t="22495" x="2317750" y="3740150"/>
          <p14:tracePt t="22512" x="2279650" y="3702050"/>
          <p14:tracePt t="22529" x="2228850" y="3683000"/>
          <p14:tracePt t="22545" x="2159000" y="3676650"/>
          <p14:tracePt t="22562" x="2133600" y="3676650"/>
          <p14:tracePt t="22578" x="2089150" y="3683000"/>
          <p14:tracePt t="22595" x="2044700" y="3733800"/>
          <p14:tracePt t="22612" x="2019300" y="3771900"/>
          <p14:tracePt t="22628" x="1987550" y="3848100"/>
          <p14:tracePt t="22645" x="1987550" y="3898900"/>
          <p14:tracePt t="22662" x="2025650" y="3987800"/>
          <p14:tracePt t="22678" x="2063750" y="4051300"/>
          <p14:tracePt t="22695" x="2114550" y="4095750"/>
          <p14:tracePt t="22712" x="2235200" y="4165600"/>
          <p14:tracePt t="22728" x="2286000" y="4178300"/>
          <p14:tracePt t="22745" x="2355850" y="4178300"/>
          <p14:tracePt t="22762" x="2406650" y="4171950"/>
          <p14:tracePt t="22778" x="2470150" y="4133850"/>
          <p14:tracePt t="22795" x="2508250" y="4095750"/>
          <p14:tracePt t="22812" x="2546350" y="4025900"/>
          <p14:tracePt t="22828" x="2571750" y="3937000"/>
          <p14:tracePt t="22845" x="2559050" y="3860800"/>
          <p14:tracePt t="22862" x="2540000" y="3810000"/>
          <p14:tracePt t="22878" x="2482850" y="3765550"/>
          <p14:tracePt t="22895" x="2368550" y="3714750"/>
          <p14:tracePt t="22912" x="2305050" y="3708400"/>
          <p14:tracePt t="22928" x="2266950" y="3708400"/>
          <p14:tracePt t="22945" x="2203450" y="3733800"/>
          <p14:tracePt t="22962" x="2165350" y="3771900"/>
          <p14:tracePt t="22978" x="2120900" y="3835400"/>
          <p14:tracePt t="22995" x="2095500" y="3892550"/>
          <p14:tracePt t="22999" x="2082800" y="3917950"/>
          <p14:tracePt t="23011" x="2082800" y="3975100"/>
          <p14:tracePt t="23028" x="2082800" y="4044950"/>
          <p14:tracePt t="23045" x="2108200" y="4140200"/>
          <p14:tracePt t="23061" x="2146300" y="4203700"/>
          <p14:tracePt t="23078" x="2165350" y="4229100"/>
          <p14:tracePt t="23095" x="2197100" y="4267200"/>
          <p14:tracePt t="23111" x="2241550" y="4279900"/>
          <p14:tracePt t="23128" x="2279650" y="4279900"/>
          <p14:tracePt t="23144" x="2298700" y="4279900"/>
          <p14:tracePt t="23161" x="2311400" y="4279900"/>
          <p14:tracePt t="24641" x="2311400" y="4292600"/>
          <p14:tracePt t="24649" x="2286000" y="4311650"/>
          <p14:tracePt t="24660" x="2273300" y="4337050"/>
          <p14:tracePt t="24677" x="2222500" y="4381500"/>
          <p14:tracePt t="24693" x="2152650" y="4451350"/>
          <p14:tracePt t="24710" x="2089150" y="4489450"/>
          <p14:tracePt t="24726" x="2044700" y="4527550"/>
          <p14:tracePt t="24743" x="1974850" y="4597400"/>
          <p14:tracePt t="24759" x="1917700" y="4648200"/>
          <p14:tracePt t="24776" x="1885950" y="4711700"/>
          <p14:tracePt t="24793" x="1860550" y="4756150"/>
          <p14:tracePt t="24810" x="1822450" y="4813300"/>
          <p14:tracePt t="24826" x="1809750" y="4838700"/>
          <p14:tracePt t="24843" x="1797050" y="4857750"/>
          <p14:tracePt t="24859" x="1778000" y="4870450"/>
          <p14:tracePt t="24877" x="1765300" y="4889500"/>
          <p14:tracePt t="24893" x="1752600" y="4902200"/>
          <p14:tracePt t="24910" x="1739900" y="4902200"/>
          <p14:tracePt t="24926" x="1733550" y="4908550"/>
          <p14:tracePt t="24959" x="1727200" y="4914900"/>
          <p14:tracePt t="24976" x="1714500" y="4921250"/>
          <p14:tracePt t="24993" x="1708150" y="4927600"/>
          <p14:tracePt t="25009" x="1701800" y="4940300"/>
          <p14:tracePt t="25043" x="1701800" y="4946650"/>
          <p14:tracePt t="25059" x="1695450" y="4946650"/>
          <p14:tracePt t="25085" x="1689100" y="4946650"/>
          <p14:tracePt t="25121" x="1676400" y="4946650"/>
          <p14:tracePt t="25151" x="1670050" y="4946650"/>
          <p14:tracePt t="25188" x="1663700" y="4946650"/>
          <p14:tracePt t="25232" x="1657350" y="4933950"/>
          <p14:tracePt t="25239" x="1657350" y="4927600"/>
          <p14:tracePt t="25246" x="1657350" y="4921250"/>
          <p14:tracePt t="25259" x="1657350" y="4914900"/>
          <p14:tracePt t="25276" x="1651000" y="4895850"/>
          <p14:tracePt t="25293" x="1651000" y="4889500"/>
          <p14:tracePt t="25326" x="1644650" y="4876800"/>
          <p14:tracePt t="25343" x="1638300" y="4876800"/>
          <p14:tracePt t="25359" x="1619250" y="4864100"/>
          <p14:tracePt t="25377" x="1606550" y="4857750"/>
          <p14:tracePt t="25393" x="1587500" y="4851400"/>
          <p14:tracePt t="25409" x="1562100" y="4851400"/>
          <p14:tracePt t="25426" x="1549400" y="4851400"/>
          <p14:tracePt t="25442" x="1524000" y="4845050"/>
          <p14:tracePt t="25459" x="1511300" y="4845050"/>
          <p14:tracePt t="25476" x="1498600" y="4845050"/>
          <p14:tracePt t="25493" x="1479550" y="4845050"/>
          <p14:tracePt t="25494" x="1466850" y="4845050"/>
          <p14:tracePt t="25509" x="1435100" y="4845050"/>
          <p14:tracePt t="25525" x="1416050" y="4845050"/>
          <p14:tracePt t="25543" x="1397000" y="4845050"/>
          <p14:tracePt t="25559" x="1365250" y="4845050"/>
          <p14:tracePt t="25575" x="1339850" y="4845050"/>
          <p14:tracePt t="25593" x="1320800" y="4845050"/>
          <p14:tracePt t="25609" x="1301750" y="4851400"/>
          <p14:tracePt t="25626" x="1289050" y="4857750"/>
          <p14:tracePt t="25643" x="1276350" y="4857750"/>
          <p14:tracePt t="25659" x="1263650" y="4864100"/>
          <p14:tracePt t="25778" x="1263650" y="4870450"/>
          <p14:tracePt t="25784" x="1276350" y="4870450"/>
          <p14:tracePt t="25792" x="1289050" y="4870450"/>
          <p14:tracePt t="25808" x="1320800" y="4870450"/>
          <p14:tracePt t="25826" x="1365250" y="4883150"/>
          <p14:tracePt t="25842" x="1416050" y="4883150"/>
          <p14:tracePt t="25858" x="1473200" y="4883150"/>
          <p14:tracePt t="25876" x="1498600" y="4883150"/>
          <p14:tracePt t="25892" x="1524000" y="4883150"/>
          <p14:tracePt t="25909" x="1600200" y="4883150"/>
          <p14:tracePt t="25926" x="1670050" y="4883150"/>
          <p14:tracePt t="25942" x="1746250" y="4883150"/>
          <p14:tracePt t="25959" x="1809750" y="4883150"/>
          <p14:tracePt t="25975" x="1898650" y="4883150"/>
          <p14:tracePt t="25992" x="1968500" y="4883150"/>
          <p14:tracePt t="26008" x="2044700" y="4889500"/>
          <p14:tracePt t="26025" x="2190750" y="4889500"/>
          <p14:tracePt t="26042" x="2247900" y="4895850"/>
          <p14:tracePt t="26059" x="2311400" y="4895850"/>
          <p14:tracePt t="26075" x="2343150" y="4895850"/>
          <p14:tracePt t="26092" x="2425700" y="4908550"/>
          <p14:tracePt t="26108" x="2482850" y="4914900"/>
          <p14:tracePt t="26125" x="2552700" y="4914900"/>
          <p14:tracePt t="26142" x="2647950" y="4914900"/>
          <p14:tracePt t="26159" x="2711450" y="4914900"/>
          <p14:tracePt t="26175" x="2749550" y="4914900"/>
          <p14:tracePt t="26192" x="2781300" y="4908550"/>
          <p14:tracePt t="26208" x="2825750" y="4908550"/>
          <p14:tracePt t="26226" x="2844800" y="4908550"/>
          <p14:tracePt t="26241" x="2870200" y="4908550"/>
          <p14:tracePt t="26258" x="2889250" y="4908550"/>
          <p14:tracePt t="26275" x="2908300" y="4914900"/>
          <p14:tracePt t="26291" x="2927350" y="4914900"/>
          <p14:tracePt t="26308" x="2946400" y="4921250"/>
          <p14:tracePt t="26325" x="2959100" y="4921250"/>
          <p14:tracePt t="26342" x="2965450" y="4921250"/>
          <p14:tracePt t="26375" x="2971800" y="4921250"/>
          <p14:tracePt t="26391" x="2984500" y="4921250"/>
          <p14:tracePt t="26408" x="2990850" y="4921250"/>
          <p14:tracePt t="26476" x="2997200" y="4921250"/>
          <p14:tracePt t="28546" x="2959100" y="4940300"/>
          <p14:tracePt t="28552" x="2895600" y="4959350"/>
          <p14:tracePt t="28560" x="2794000" y="4978400"/>
          <p14:tracePt t="28574" x="2698750" y="4997450"/>
          <p14:tracePt t="28589" x="2546350" y="5041900"/>
          <p14:tracePt t="28606" x="2381250" y="5073650"/>
          <p14:tracePt t="28624" x="2159000" y="5118100"/>
          <p14:tracePt t="28639" x="1905000" y="5143500"/>
          <p14:tracePt t="28656" x="1739900" y="5168900"/>
          <p14:tracePt t="28673" x="1619250" y="5175250"/>
          <p14:tracePt t="28690" x="1549400" y="5181600"/>
          <p14:tracePt t="28706" x="1498600" y="5187950"/>
          <p14:tracePt t="28723" x="1454150" y="5200650"/>
          <p14:tracePt t="28740" x="1428750" y="5219700"/>
          <p14:tracePt t="28756" x="1390650" y="5219700"/>
          <p14:tracePt t="28773" x="1377950" y="5219700"/>
          <p14:tracePt t="28789" x="1358900" y="5219700"/>
          <p14:tracePt t="28806" x="1346200" y="5219700"/>
          <p14:tracePt t="28822" x="1333500" y="5219700"/>
          <p14:tracePt t="28839" x="1314450" y="5219700"/>
          <p14:tracePt t="28856" x="1282700" y="5219700"/>
          <p14:tracePt t="28872" x="1231900" y="5200650"/>
          <p14:tracePt t="28889" x="1206500" y="5194300"/>
          <p14:tracePt t="28906" x="1193800" y="5187950"/>
          <p14:tracePt t="28924" x="1174750" y="5187950"/>
          <p14:tracePt t="28939" x="1155700" y="5181600"/>
          <p14:tracePt t="28982" x="1149350" y="5181600"/>
          <p14:tracePt t="29011" x="1143000" y="5181600"/>
          <p14:tracePt t="29048" x="1136650" y="5181600"/>
          <p14:tracePt t="29084" x="1130300" y="5181600"/>
          <p14:tracePt t="29215" x="1143000" y="5175250"/>
          <p14:tracePt t="29223" x="1155700" y="5175250"/>
          <p14:tracePt t="29229" x="1174750" y="5175250"/>
          <p14:tracePt t="29239" x="1212850" y="5175250"/>
          <p14:tracePt t="29256" x="1270000" y="5175250"/>
          <p14:tracePt t="29273" x="1301750" y="5175250"/>
          <p14:tracePt t="29289" x="1365250" y="5187950"/>
          <p14:tracePt t="29305" x="1397000" y="5194300"/>
          <p14:tracePt t="29323" x="1422400" y="5200650"/>
          <p14:tracePt t="29339" x="1473200" y="5207000"/>
          <p14:tracePt t="29356" x="1504950" y="5207000"/>
          <p14:tracePt t="29372" x="1536700" y="5207000"/>
          <p14:tracePt t="29389" x="1568450" y="5207000"/>
          <p14:tracePt t="29406" x="1619250" y="5207000"/>
          <p14:tracePt t="29422" x="1663700" y="5207000"/>
          <p14:tracePt t="29439" x="1689100" y="5207000"/>
          <p14:tracePt t="29455" x="1708150" y="5207000"/>
          <p14:tracePt t="29472" x="1720850" y="5207000"/>
          <p14:tracePt t="29505" x="1727200" y="5207000"/>
          <p14:tracePt t="29529" x="1733550" y="5207000"/>
          <p14:tracePt t="29783" x="1714500" y="5213350"/>
          <p14:tracePt t="29790" x="1695450" y="5219700"/>
          <p14:tracePt t="29797" x="1676400" y="5232400"/>
          <p14:tracePt t="29805" x="1644650" y="5257800"/>
          <p14:tracePt t="29822" x="1606550" y="5270500"/>
          <p14:tracePt t="29838" x="1574800" y="5283200"/>
          <p14:tracePt t="29855" x="1555750" y="5289550"/>
          <p14:tracePt t="29872" x="1536700" y="5302250"/>
          <p14:tracePt t="29888" x="1517650" y="5302250"/>
          <p14:tracePt t="29905" x="1498600" y="5321300"/>
          <p14:tracePt t="29922" x="1479550" y="5340350"/>
          <p14:tracePt t="29938" x="1447800" y="5353050"/>
          <p14:tracePt t="29956" x="1435100" y="5359400"/>
          <p14:tracePt t="29972" x="1422400" y="5372100"/>
          <p14:tracePt t="29988" x="1416050" y="5384800"/>
          <p14:tracePt t="30005" x="1403350" y="5391150"/>
          <p14:tracePt t="30030" x="1397000" y="5397500"/>
          <p14:tracePt t="30132" x="1409700" y="5397500"/>
          <p14:tracePt t="30140" x="1422400" y="5397500"/>
          <p14:tracePt t="30147" x="1435100" y="5397500"/>
          <p14:tracePt t="30155" x="1441450" y="5397500"/>
          <p14:tracePt t="30171" x="1454150" y="5397500"/>
          <p14:tracePt t="30189" x="1485900" y="5397500"/>
          <p14:tracePt t="30205" x="1511300" y="5397500"/>
          <p14:tracePt t="30221" x="1568450" y="5397500"/>
          <p14:tracePt t="30238" x="1606550" y="5410200"/>
          <p14:tracePt t="30255" x="1644650" y="5422900"/>
          <p14:tracePt t="30271" x="1714500" y="5467350"/>
          <p14:tracePt t="30288" x="1790700" y="5499100"/>
          <p14:tracePt t="30305" x="1873250" y="5518150"/>
          <p14:tracePt t="30321" x="2019300" y="5549900"/>
          <p14:tracePt t="30338" x="2082800" y="5568950"/>
          <p14:tracePt t="30355" x="2108200" y="5568950"/>
          <p14:tracePt t="30372" x="2127250" y="5568950"/>
          <p14:tracePt t="30388" x="2146300" y="5568950"/>
          <p14:tracePt t="30404" x="2152650" y="5568950"/>
          <p14:tracePt t="30438" x="2159000" y="5568950"/>
          <p14:tracePt t="30468" x="2165350" y="5568950"/>
          <p14:tracePt t="31386" x="2152650" y="5588000"/>
          <p14:tracePt t="31393" x="2127250" y="5600700"/>
          <p14:tracePt t="31404" x="2089150" y="5613400"/>
          <p14:tracePt t="31420" x="2044700" y="5651500"/>
          <p14:tracePt t="31437" x="1949450" y="5708650"/>
          <p14:tracePt t="31453" x="1905000" y="5759450"/>
          <p14:tracePt t="31470" x="1866900" y="5816600"/>
          <p14:tracePt t="31487" x="1835150" y="5886450"/>
          <p14:tracePt t="31503" x="1828800" y="5930900"/>
          <p14:tracePt t="31520" x="1828800" y="5962650"/>
          <p14:tracePt t="31538" x="1828800" y="5975350"/>
          <p14:tracePt t="31553" x="1898650" y="6013450"/>
          <p14:tracePt t="31570" x="1981200" y="6038850"/>
          <p14:tracePt t="31587" x="2051050" y="6038850"/>
          <p14:tracePt t="31603" x="2146300" y="6038850"/>
          <p14:tracePt t="31620" x="2222500" y="6038850"/>
          <p14:tracePt t="31637" x="2286000" y="6019800"/>
          <p14:tracePt t="31654" x="2324100" y="6000750"/>
          <p14:tracePt t="31670" x="2368550" y="5988050"/>
          <p14:tracePt t="31687" x="2381250" y="5981700"/>
          <p14:tracePt t="31703" x="2400300" y="5962650"/>
          <p14:tracePt t="31720" x="2419350" y="5949950"/>
          <p14:tracePt t="31737" x="2425700" y="5943600"/>
          <p14:tracePt t="31754" x="2425700" y="5937250"/>
          <p14:tracePt t="31793" x="2413000" y="5930900"/>
          <p14:tracePt t="31803" x="2362200" y="5930900"/>
          <p14:tracePt t="31820" x="2216150" y="5943600"/>
          <p14:tracePt t="31837" x="2101850" y="5975350"/>
          <p14:tracePt t="31853" x="2070100" y="6000750"/>
          <p14:tracePt t="31870" x="2032000" y="6038850"/>
          <p14:tracePt t="31887" x="2012950" y="6083300"/>
          <p14:tracePt t="31903" x="1993900" y="6115050"/>
          <p14:tracePt t="31920" x="1981200" y="6134100"/>
          <p14:tracePt t="31936" x="1987550" y="6159500"/>
          <p14:tracePt t="31954" x="2089150" y="6216650"/>
          <p14:tracePt t="31970" x="2178050" y="6216650"/>
          <p14:tracePt t="31986" x="2235200" y="6216650"/>
          <p14:tracePt t="32004" x="2260600" y="6210300"/>
          <p14:tracePt t="32020" x="2273300" y="6210300"/>
          <p14:tracePt t="32053" x="2279650" y="6210300"/>
          <p14:tracePt t="33133" x="2273300" y="6210300"/>
          <p14:tracePt t="33140" x="2254250" y="6216650"/>
          <p14:tracePt t="33152" x="2241550" y="6223000"/>
          <p14:tracePt t="33169" x="2216150" y="6229350"/>
          <p14:tracePt t="33185" x="2197100" y="6235700"/>
          <p14:tracePt t="33202" x="2190750" y="6235700"/>
          <p14:tracePt t="33218" x="2178050" y="6235700"/>
          <p14:tracePt t="33236" x="2171700" y="6242050"/>
          <p14:tracePt t="33252" x="2159000" y="6248400"/>
          <p14:tracePt t="33286" x="2152650" y="6248400"/>
          <p14:tracePt t="33308" x="2152650" y="6261100"/>
          <p14:tracePt t="33318" x="2146300" y="6261100"/>
          <p14:tracePt t="33344" x="2146300" y="6267450"/>
          <p14:tracePt t="33380" x="2146300" y="6273800"/>
          <p14:tracePt t="33431" x="2146300" y="6280150"/>
          <p14:tracePt t="33811" x="2159000" y="6280150"/>
          <p14:tracePt t="33818" x="2171700" y="6286500"/>
          <p14:tracePt t="33825" x="2184400" y="6286500"/>
          <p14:tracePt t="33835" x="2197100" y="6292850"/>
          <p14:tracePt t="33851" x="2228850" y="6292850"/>
          <p14:tracePt t="33868" x="2260600" y="6292850"/>
          <p14:tracePt t="33885" x="2298700" y="6292850"/>
          <p14:tracePt t="33901" x="2330450" y="6292850"/>
          <p14:tracePt t="33918" x="2381250" y="6280150"/>
          <p14:tracePt t="33935" x="2476500" y="6254750"/>
          <p14:tracePt t="33951" x="2527300" y="6242050"/>
          <p14:tracePt t="33968" x="2584450" y="6210300"/>
          <p14:tracePt t="33985" x="2660650" y="6178550"/>
          <p14:tracePt t="33988" x="2673350" y="6172200"/>
          <p14:tracePt t="34001" x="2724150" y="6121400"/>
          <p14:tracePt t="34018" x="2787650" y="6045200"/>
          <p14:tracePt t="34035" x="2851150" y="5962650"/>
          <p14:tracePt t="34052" x="2933700" y="5848350"/>
          <p14:tracePt t="34068" x="3003550" y="5772150"/>
          <p14:tracePt t="34085" x="3054350" y="5689600"/>
          <p14:tracePt t="34102" x="3130550" y="5588000"/>
          <p14:tracePt t="34118" x="3200400" y="5480050"/>
          <p14:tracePt t="34134" x="3232150" y="5416550"/>
          <p14:tracePt t="34151" x="3251200" y="5378450"/>
          <p14:tracePt t="34168" x="3289300" y="5283200"/>
          <p14:tracePt t="34185" x="3321050" y="5219700"/>
          <p14:tracePt t="34201" x="3346450" y="5105400"/>
          <p14:tracePt t="34218" x="3384550" y="4978400"/>
          <p14:tracePt t="34235" x="3409950" y="4902200"/>
          <p14:tracePt t="34251" x="3422650" y="4832350"/>
          <p14:tracePt t="34269" x="3441700" y="4749800"/>
          <p14:tracePt t="34284" x="3467100" y="4552950"/>
          <p14:tracePt t="34301" x="3479800" y="4362450"/>
          <p14:tracePt t="34318" x="3486150" y="4216400"/>
          <p14:tracePt t="34334" x="3511550" y="3892550"/>
          <p14:tracePt t="34351" x="3511550" y="3765550"/>
          <p14:tracePt t="34368" x="3517900" y="3657600"/>
          <p14:tracePt t="34385" x="3517900" y="3517900"/>
          <p14:tracePt t="34401" x="3517900" y="3365500"/>
          <p14:tracePt t="34417" x="3517900" y="3270250"/>
          <p14:tracePt t="34434" x="3517900" y="3168650"/>
          <p14:tracePt t="34451" x="3498850" y="2952750"/>
          <p14:tracePt t="34467" x="3479800" y="2794000"/>
          <p14:tracePt t="34485" x="3460750" y="2673350"/>
          <p14:tracePt t="34501" x="3422650" y="2520950"/>
          <p14:tracePt t="34503" x="3409950" y="2463800"/>
          <p14:tracePt t="34517" x="3371850" y="2305050"/>
          <p14:tracePt t="34535" x="3359150" y="2235200"/>
          <p14:tracePt t="34551" x="3346450" y="2159000"/>
          <p14:tracePt t="34567" x="3314700" y="2063750"/>
          <p14:tracePt t="34585" x="3289300" y="2000250"/>
          <p14:tracePt t="34601" x="3276600" y="1987550"/>
          <p14:tracePt t="34618" x="3263900" y="1974850"/>
          <p14:tracePt t="34634" x="3213100" y="1924050"/>
          <p14:tracePt t="34651" x="3162300" y="1911350"/>
          <p14:tracePt t="34668" x="3105150" y="1892300"/>
          <p14:tracePt t="34684" x="3022600" y="1885950"/>
          <p14:tracePt t="34701" x="2978150" y="1885950"/>
          <p14:tracePt t="34718" x="2927350" y="1885950"/>
          <p14:tracePt t="34735" x="2851150" y="1898650"/>
          <p14:tracePt t="34750" x="2590800" y="1936750"/>
          <p14:tracePt t="34768" x="2495550" y="1955800"/>
          <p14:tracePt t="34784" x="2425700" y="1974850"/>
          <p14:tracePt t="34800" x="2311400" y="2000250"/>
          <p14:tracePt t="34817" x="2222500" y="2006600"/>
          <p14:tracePt t="34834" x="2089150" y="2019300"/>
          <p14:tracePt t="34851" x="1974850" y="2025650"/>
          <p14:tracePt t="34867" x="1784350" y="2076450"/>
          <p14:tracePt t="34884" x="1689100" y="2101850"/>
          <p14:tracePt t="34901" x="1600200" y="2139950"/>
          <p14:tracePt t="34917" x="1517650" y="2247900"/>
          <p14:tracePt t="34934" x="1447800" y="2406650"/>
          <p14:tracePt t="34951" x="1428750" y="2540000"/>
          <p14:tracePt t="34968" x="1409700" y="2679700"/>
          <p14:tracePt t="34984" x="1403350" y="2946400"/>
          <p14:tracePt t="35000" x="1403350" y="3111500"/>
          <p14:tracePt t="35018" x="1403350" y="3225800"/>
          <p14:tracePt t="35034" x="1403350" y="3479800"/>
          <p14:tracePt t="35051" x="1403350" y="3644900"/>
          <p14:tracePt t="35067" x="1403350" y="3765550"/>
          <p14:tracePt t="35084" x="1409700" y="3879850"/>
          <p14:tracePt t="35100" x="1435100" y="4152900"/>
          <p14:tracePt t="35117" x="1441450" y="4254500"/>
          <p14:tracePt t="35134" x="1485900" y="4451350"/>
          <p14:tracePt t="35150" x="1524000" y="4724400"/>
          <p14:tracePt t="35167" x="1549400" y="4864100"/>
          <p14:tracePt t="35183" x="1581150" y="5035550"/>
          <p14:tracePt t="35201" x="1581150" y="5187950"/>
          <p14:tracePt t="35217" x="1581150" y="5378450"/>
          <p14:tracePt t="35233" x="1600200" y="5473700"/>
          <p14:tracePt t="35250" x="1606550" y="5607050"/>
          <p14:tracePt t="35267" x="1644650" y="5765800"/>
          <p14:tracePt t="35284" x="1651000" y="5848350"/>
          <p14:tracePt t="35300" x="1689100" y="5930900"/>
          <p14:tracePt t="35318" x="1714500" y="6019800"/>
          <p14:tracePt t="35333" x="1752600" y="6134100"/>
          <p14:tracePt t="35350" x="1765300" y="6172200"/>
          <p14:tracePt t="35367" x="1784350" y="6210300"/>
          <p14:tracePt t="35383" x="1847850" y="6261100"/>
          <p14:tracePt t="35400" x="1962150" y="6299200"/>
          <p14:tracePt t="35417" x="2063750" y="6305550"/>
          <p14:tracePt t="35434" x="2146300" y="6311900"/>
          <p14:tracePt t="35450" x="2228850" y="6311900"/>
          <p14:tracePt t="35467" x="2279650" y="6299200"/>
          <p14:tracePt t="35483" x="2355850" y="6242050"/>
          <p14:tracePt t="35500" x="2527300" y="6051550"/>
          <p14:tracePt t="35517" x="2628900" y="5911850"/>
          <p14:tracePt t="35533" x="2749550" y="5645150"/>
          <p14:tracePt t="35550" x="2806700" y="5416550"/>
          <p14:tracePt t="35567" x="2851150" y="5003800"/>
          <p14:tracePt t="35583" x="2851150" y="4743450"/>
          <p14:tracePt t="35600" x="2806700" y="4387850"/>
          <p14:tracePt t="35616" x="2768600" y="4057650"/>
          <p14:tracePt t="35633" x="2692400" y="3663950"/>
          <p14:tracePt t="35650" x="2641600" y="3441700"/>
          <p14:tracePt t="35667" x="2552700" y="3187700"/>
          <p14:tracePt t="35684" x="2400300" y="2800350"/>
          <p14:tracePt t="35700" x="2349500" y="2711450"/>
          <p14:tracePt t="35716" x="2317750" y="2679700"/>
          <p14:tracePt t="35733" x="2114550" y="2590800"/>
          <p14:tracePt t="35750" x="1962150" y="2578100"/>
          <p14:tracePt t="35766" x="1854200" y="2597150"/>
          <p14:tracePt t="35784" x="1739900" y="2654300"/>
          <p14:tracePt t="35800" x="1581150" y="2781300"/>
          <p14:tracePt t="35816" x="1460500" y="2946400"/>
          <p14:tracePt t="35833" x="1390650" y="3060700"/>
          <p14:tracePt t="35849" x="1339850" y="3143250"/>
          <p14:tracePt t="35866" x="1327150" y="3181350"/>
          <p14:tracePt t="35883" x="1314450" y="3232150"/>
          <p14:tracePt t="35900" x="1314450" y="3238500"/>
          <p14:tracePt t="36149" x="1263650" y="3168650"/>
          <p14:tracePt t="36155" x="1200150" y="3067050"/>
          <p14:tracePt t="36166" x="1155700" y="2984500"/>
          <p14:tracePt t="36183" x="1066800" y="2832100"/>
          <p14:tracePt t="36199" x="971550" y="2673350"/>
          <p14:tracePt t="36216" x="920750" y="2609850"/>
          <p14:tracePt t="36233" x="901700" y="2565400"/>
          <p14:tracePt t="36249" x="882650" y="2520950"/>
          <p14:tracePt t="36266" x="844550" y="2463800"/>
          <p14:tracePt t="36283" x="819150" y="2432050"/>
          <p14:tracePt t="36299" x="762000" y="2343150"/>
          <p14:tracePt t="36316" x="666750" y="2152650"/>
          <p14:tracePt t="36332" x="590550" y="2012950"/>
          <p14:tracePt t="36349" x="552450" y="1981200"/>
          <p14:tracePt t="36366" x="514350" y="1936750"/>
          <p14:tracePt t="36382" x="482600" y="1905000"/>
          <p14:tracePt t="36399" x="450850" y="1892300"/>
          <p14:tracePt t="36416" x="406400" y="1860550"/>
          <p14:tracePt t="36432" x="279400" y="1854200"/>
          <p14:tracePt t="36449" x="228600" y="1854200"/>
          <p14:tracePt t="36466" x="146050" y="1866900"/>
          <p14:tracePt t="36484" x="82550" y="1892300"/>
          <p14:tracePt t="36499" x="31750" y="1911350"/>
          <p14:tracePt t="36516" x="0" y="1924050"/>
          <p14:tracePt t="36600" x="57150" y="2362200"/>
          <p14:tracePt t="36607" x="127000" y="2413000"/>
          <p14:tracePt t="36616" x="228600" y="2451100"/>
          <p14:tracePt t="36632" x="349250" y="2470150"/>
          <p14:tracePt t="36649" x="419100" y="2470150"/>
          <p14:tracePt t="36665" x="482600" y="2432050"/>
          <p14:tracePt t="36682" x="520700" y="2368550"/>
          <p14:tracePt t="36699" x="558800" y="2273300"/>
          <p14:tracePt t="36716" x="558800" y="2190750"/>
          <p14:tracePt t="36733" x="533400" y="2127250"/>
          <p14:tracePt t="36749" x="488950" y="2070100"/>
          <p14:tracePt t="36765" x="355600" y="2032000"/>
          <p14:tracePt t="36782" x="139700" y="2114550"/>
          <p14:tracePt t="36799" x="44450" y="2209800"/>
          <p14:tracePt t="36885" x="12700" y="2832100"/>
          <p14:tracePt t="36891" x="38100" y="2876550"/>
          <p14:tracePt t="36899" x="88900" y="2933700"/>
          <p14:tracePt t="36915" x="114300" y="2984500"/>
          <p14:tracePt t="36932" x="158750" y="3079750"/>
          <p14:tracePt t="36949" x="196850" y="3181350"/>
          <p14:tracePt t="36965" x="203200" y="3282950"/>
          <p14:tracePt t="36982" x="203200" y="3359150"/>
          <p14:tracePt t="36999" x="203200" y="3435350"/>
          <p14:tracePt t="37002" x="203200" y="3467100"/>
          <p14:tracePt t="37016" x="184150" y="3556000"/>
          <p14:tracePt t="37032" x="177800" y="3600450"/>
          <p14:tracePt t="37049" x="171450" y="3619500"/>
          <p14:tracePt t="37066" x="152400" y="3644900"/>
          <p14:tracePt t="37082" x="139700" y="3670300"/>
          <p14:tracePt t="37099" x="133350" y="3676650"/>
          <p14:tracePt t="37115" x="127000" y="3689350"/>
          <p14:tracePt t="37132" x="127000" y="3702050"/>
          <p14:tracePt t="37148" x="133350" y="3746500"/>
          <p14:tracePt t="37166" x="266700" y="3854450"/>
          <p14:tracePt t="37182" x="406400" y="3930650"/>
          <p14:tracePt t="37198" x="527050" y="4006850"/>
          <p14:tracePt t="37215" x="590550" y="4032250"/>
          <p14:tracePt t="37232" x="609600" y="4032250"/>
          <p14:tracePt t="37234" x="622300" y="4032250"/>
          <p14:tracePt t="37248" x="635000" y="4032250"/>
          <p14:tracePt t="37265" x="654050" y="4013200"/>
          <p14:tracePt t="37282" x="660400" y="3981450"/>
          <p14:tracePt t="37298" x="628650" y="3917950"/>
          <p14:tracePt t="37315" x="514350" y="3867150"/>
          <p14:tracePt t="37332" x="406400" y="3841750"/>
          <p14:tracePt t="37348" x="285750" y="3854450"/>
          <p14:tracePt t="37365" x="215900" y="3892550"/>
          <p14:tracePt t="37381" x="120650" y="4038600"/>
          <p14:tracePt t="37399" x="69850" y="4210050"/>
          <p14:tracePt t="37415" x="69850" y="4324350"/>
          <p14:tracePt t="37431" x="114300" y="4597400"/>
          <p14:tracePt t="37448" x="139700" y="4718050"/>
          <p14:tracePt t="37465" x="209550" y="4819650"/>
          <p14:tracePt t="37481" x="266700" y="4902200"/>
          <p14:tracePt t="37498" x="298450" y="4927600"/>
          <p14:tracePt t="37515" x="304800" y="4940300"/>
          <p14:tracePt t="37531" x="311150" y="4946650"/>
          <p14:tracePt t="37548" x="317500" y="4946650"/>
          <p14:tracePt t="37565" x="330200" y="4946650"/>
          <p14:tracePt t="37590" x="330200" y="4953000"/>
          <p14:tracePt t="37605" x="330200" y="4959350"/>
          <p14:tracePt t="37615" x="323850" y="4965700"/>
          <p14:tracePt t="37632" x="285750" y="5016500"/>
          <p14:tracePt t="37648" x="215900" y="5080000"/>
          <p14:tracePt t="37665" x="82550" y="5251450"/>
          <p14:tracePt t="37682" x="44450" y="5314950"/>
          <p14:tracePt t="37698" x="19050" y="5378450"/>
          <p14:tracePt t="37715" x="25400" y="5480050"/>
          <p14:tracePt t="37731" x="139700" y="5568950"/>
          <p14:tracePt t="37748" x="215900" y="5607050"/>
          <p14:tracePt t="37765" x="266700" y="5619750"/>
          <p14:tracePt t="37781" x="298450" y="5626100"/>
          <p14:tracePt t="37798" x="311150" y="5626100"/>
          <p14:tracePt t="37814" x="311150" y="5632450"/>
          <p14:tracePt t="37831" x="317500" y="5664200"/>
          <p14:tracePt t="37848" x="317500" y="5702300"/>
          <p14:tracePt t="37865" x="317500" y="5740400"/>
          <p14:tracePt t="37881" x="298450" y="5759450"/>
          <p14:tracePt t="37898" x="285750" y="5772150"/>
          <p14:tracePt t="37915" x="279400" y="5791200"/>
          <p14:tracePt t="37932" x="266700" y="5803900"/>
          <p14:tracePt t="37948" x="266700" y="58102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6200" y="216000"/>
            <a:ext cx="8980714" cy="633086"/>
          </a:xfrm>
        </p:spPr>
        <p:txBody>
          <a:bodyPr>
            <a:normAutofit/>
          </a:bodyPr>
          <a:lstStyle/>
          <a:p>
            <a:r>
              <a:rPr lang="nl-BE" sz="3200" dirty="0">
                <a:ea typeface="ＭＳ Ｐゴシック" pitchFamily="34" charset="-128"/>
              </a:rPr>
              <a:t>Bachelor in de bio-ingenieurswetenschappen</a:t>
            </a:r>
            <a:endParaRPr lang="nl-BE" sz="3200" dirty="0"/>
          </a:p>
        </p:txBody>
      </p:sp>
      <p:sp>
        <p:nvSpPr>
          <p:cNvPr id="6" name="Rechthoek 5"/>
          <p:cNvSpPr/>
          <p:nvPr/>
        </p:nvSpPr>
        <p:spPr>
          <a:xfrm>
            <a:off x="185056" y="86529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  <a:ea typeface="ＭＳ Ｐゴシック" pitchFamily="34" charset="-128"/>
              </a:rPr>
              <a:t>DERDE </a:t>
            </a:r>
            <a:r>
              <a:rPr lang="nl-NL" b="1" dirty="0">
                <a:solidFill>
                  <a:srgbClr val="FF0000"/>
                </a:solidFill>
                <a:ea typeface="ＭＳ Ｐゴシック" pitchFamily="34" charset="-128"/>
              </a:rPr>
              <a:t>FASE</a:t>
            </a:r>
            <a:r>
              <a:rPr lang="nl-NL" b="1" dirty="0">
                <a:ea typeface="ＭＳ Ｐゴシック" pitchFamily="34" charset="-128"/>
              </a:rPr>
              <a:t> VAN DE </a:t>
            </a:r>
            <a:r>
              <a:rPr lang="nl-NL" b="1" dirty="0" smtClean="0">
                <a:ea typeface="ＭＳ Ｐゴシック" pitchFamily="34" charset="-128"/>
              </a:rPr>
              <a:t>BACHELOROPLEIDING</a:t>
            </a:r>
            <a:endParaRPr lang="en-US" b="1" dirty="0">
              <a:ea typeface="ＭＳ Ｐゴシック" pitchFamily="34" charset="-128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224000" y="1545771"/>
            <a:ext cx="6406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- Systeemanalyse							5</a:t>
            </a:r>
          </a:p>
          <a:p>
            <a:r>
              <a:rPr lang="nl-BE" dirty="0" smtClean="0"/>
              <a:t>- Mechanische eenheidsbewerkingen		5</a:t>
            </a:r>
          </a:p>
          <a:p>
            <a:r>
              <a:rPr lang="nl-BE" dirty="0" smtClean="0"/>
              <a:t>- Inleiding tot bedrijfsbeheer				3</a:t>
            </a:r>
          </a:p>
          <a:p>
            <a:r>
              <a:rPr lang="nl-BE" dirty="0" smtClean="0"/>
              <a:t>- Begeleid integrerende groepswerk			5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1224000" y="3057240"/>
            <a:ext cx="58565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- Niet-bindende optie						42</a:t>
            </a:r>
          </a:p>
          <a:p>
            <a:pPr marL="742950" lvl="1" indent="-285750">
              <a:buFontTx/>
              <a:buChar char="-"/>
            </a:pPr>
            <a:r>
              <a:rPr lang="nl-BE" dirty="0" err="1" smtClean="0"/>
              <a:t>Biosysteemtechniek</a:t>
            </a:r>
            <a:endParaRPr lang="nl-BE" dirty="0" smtClean="0"/>
          </a:p>
          <a:p>
            <a:pPr marL="742950" lvl="1" indent="-285750">
              <a:buFontTx/>
              <a:buChar char="-"/>
            </a:pPr>
            <a:r>
              <a:rPr lang="nl-BE" dirty="0" smtClean="0"/>
              <a:t>Cel- en gentechnologie</a:t>
            </a:r>
          </a:p>
          <a:p>
            <a:pPr marL="742950" lvl="1" indent="-285750">
              <a:buFontTx/>
              <a:buChar char="-"/>
            </a:pPr>
            <a:r>
              <a:rPr lang="nl-BE" dirty="0" smtClean="0"/>
              <a:t>Katalytische technologie</a:t>
            </a:r>
          </a:p>
          <a:p>
            <a:pPr marL="742950" lvl="1" indent="-285750">
              <a:buFontTx/>
              <a:buChar char="-"/>
            </a:pPr>
            <a:r>
              <a:rPr lang="nl-BE" dirty="0" smtClean="0"/>
              <a:t>Landbouwkunde</a:t>
            </a:r>
          </a:p>
          <a:p>
            <a:pPr marL="742950" lvl="1" indent="-285750">
              <a:buFontTx/>
              <a:buChar char="-"/>
            </a:pPr>
            <a:r>
              <a:rPr lang="nl-BE" dirty="0" smtClean="0"/>
              <a:t>Landbeheer</a:t>
            </a:r>
          </a:p>
          <a:p>
            <a:pPr marL="742950" lvl="1" indent="-285750">
              <a:buFontTx/>
              <a:buChar char="-"/>
            </a:pPr>
            <a:r>
              <a:rPr lang="nl-BE" dirty="0" smtClean="0"/>
              <a:t>Levensmiddelentechnologie</a:t>
            </a:r>
          </a:p>
          <a:p>
            <a:pPr marL="742950" lvl="1" indent="-285750">
              <a:buFontTx/>
              <a:buChar char="-"/>
            </a:pPr>
            <a:r>
              <a:rPr lang="nl-BE" dirty="0" smtClean="0"/>
              <a:t>Milieutechnologie</a:t>
            </a:r>
          </a:p>
          <a:p>
            <a:pPr marL="742950" lvl="1" indent="-285750">
              <a:buFontTx/>
              <a:buChar char="-"/>
            </a:pPr>
            <a:endParaRPr lang="nl-B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32"/>
    </mc:Choice>
    <mc:Fallback xmlns="">
      <p:transition spd="slow" advTm="41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35" x="393700" y="5695950"/>
          <p14:tracePt t="6541" x="546100" y="5549900"/>
          <p14:tracePt t="6548" x="857250" y="5302250"/>
          <p14:tracePt t="6555" x="1168400" y="5118100"/>
          <p14:tracePt t="6572" x="1708150" y="4756150"/>
          <p14:tracePt t="6589" x="2305050" y="4400550"/>
          <p14:tracePt t="6605" x="2889250" y="4070350"/>
          <p14:tracePt t="6622" x="3429000" y="3587750"/>
          <p14:tracePt t="6639" x="3695700" y="3346450"/>
          <p14:tracePt t="6655" x="3975100" y="2984500"/>
          <p14:tracePt t="6672" x="4152900" y="2686050"/>
          <p14:tracePt t="6688" x="4273550" y="2546350"/>
          <p14:tracePt t="6705" x="4356100" y="2406650"/>
          <p14:tracePt t="6723" x="4394200" y="2349500"/>
          <p14:tracePt t="6738" x="4406900" y="2311400"/>
          <p14:tracePt t="6755" x="4406900" y="2305050"/>
          <p14:tracePt t="6788" x="4406900" y="2298700"/>
          <p14:tracePt t="6825" x="4413250" y="2292350"/>
          <p14:tracePt t="6846" x="4438650" y="2279650"/>
          <p14:tracePt t="6853" x="4508500" y="2241550"/>
          <p14:tracePt t="6861" x="4578350" y="2222500"/>
          <p14:tracePt t="6872" x="4667250" y="2203450"/>
          <p14:tracePt t="6889" x="4883150" y="2178050"/>
          <p14:tracePt t="6905" x="5099050" y="2184400"/>
          <p14:tracePt t="6922" x="5251450" y="2184400"/>
          <p14:tracePt t="6939" x="5422900" y="2190750"/>
          <p14:tracePt t="6955" x="5562600" y="2190750"/>
          <p14:tracePt t="6972" x="5734050" y="2178050"/>
          <p14:tracePt t="6988" x="5867400" y="2146300"/>
          <p14:tracePt t="7005" x="6000750" y="2108200"/>
          <p14:tracePt t="7022" x="6083300" y="2051050"/>
          <p14:tracePt t="7038" x="6108700" y="2025650"/>
          <p14:tracePt t="7055" x="6146800" y="1987550"/>
          <p14:tracePt t="7071" x="6159500" y="1962150"/>
          <p14:tracePt t="7088" x="6172200" y="1936750"/>
          <p14:tracePt t="7105" x="6172200" y="1924050"/>
          <p14:tracePt t="7123" x="6184900" y="1905000"/>
          <p14:tracePt t="7138" x="6216650" y="1866900"/>
          <p14:tracePt t="7155" x="6235700" y="1828800"/>
          <p14:tracePt t="7171" x="6280150" y="1797050"/>
          <p14:tracePt t="7173" x="6292850" y="1771650"/>
          <p14:tracePt t="7188" x="6318250" y="1752600"/>
          <p14:tracePt t="7205" x="6350000" y="1727200"/>
          <p14:tracePt t="7221" x="6362700" y="1708150"/>
          <p14:tracePt t="7238" x="6362700" y="1701800"/>
          <p14:tracePt t="7255" x="6362700" y="1695450"/>
          <p14:tracePt t="7271" x="6362700" y="1689100"/>
          <p14:tracePt t="7305" x="6362700" y="1657350"/>
          <p14:tracePt t="7321" x="6324600" y="1581150"/>
          <p14:tracePt t="7338" x="6299200" y="1536700"/>
          <p14:tracePt t="7355" x="6292850" y="1524000"/>
          <p14:tracePt t="7371" x="6286500" y="1504950"/>
          <p14:tracePt t="7388" x="6273800" y="1498600"/>
          <p14:tracePt t="7405" x="6261100" y="1492250"/>
          <p14:tracePt t="7422" x="6248400" y="1479550"/>
          <p14:tracePt t="7438" x="6216650" y="1466850"/>
          <p14:tracePt t="7454" x="6172200" y="1454150"/>
          <p14:tracePt t="7472" x="6134100" y="1441450"/>
          <p14:tracePt t="7488" x="6096000" y="1435100"/>
          <p14:tracePt t="7504" x="6064250" y="1435100"/>
          <p14:tracePt t="7522" x="6045200" y="1435100"/>
          <p14:tracePt t="7538" x="6019800" y="1454150"/>
          <p14:tracePt t="7554" x="5962650" y="1549400"/>
          <p14:tracePt t="7571" x="5924550" y="1606550"/>
          <p14:tracePt t="7588" x="5899150" y="1727200"/>
          <p14:tracePt t="7604" x="5873750" y="1816100"/>
          <p14:tracePt t="7621" x="5848350" y="1879600"/>
          <p14:tracePt t="7638" x="5822950" y="1917700"/>
          <p14:tracePt t="7654" x="5803900" y="1974850"/>
          <p14:tracePt t="7671" x="5778500" y="2019300"/>
          <p14:tracePt t="7688" x="5765800" y="2038350"/>
          <p14:tracePt t="7705" x="5753100" y="2063750"/>
          <p14:tracePt t="7721" x="5734050" y="2127250"/>
          <p14:tracePt t="7738" x="5721350" y="2165350"/>
          <p14:tracePt t="7754" x="5721350" y="2197100"/>
          <p14:tracePt t="7771" x="5721350" y="2286000"/>
          <p14:tracePt t="7788" x="5721350" y="2362200"/>
          <p14:tracePt t="7804" x="5721350" y="2425700"/>
          <p14:tracePt t="7821" x="5721350" y="2482850"/>
          <p14:tracePt t="7823" x="5721350" y="2501900"/>
          <p14:tracePt t="7837" x="5721350" y="2540000"/>
          <p14:tracePt t="7854" x="5721350" y="2590800"/>
          <p14:tracePt t="7871" x="5734050" y="2660650"/>
          <p14:tracePt t="7887" x="5740400" y="2813050"/>
          <p14:tracePt t="7904" x="5746750" y="2876550"/>
          <p14:tracePt t="7921" x="5746750" y="2908300"/>
          <p14:tracePt t="7938" x="5746750" y="2927350"/>
          <p14:tracePt t="7954" x="5746750" y="2946400"/>
          <p14:tracePt t="7971" x="5753100" y="2959100"/>
          <p14:tracePt t="7987" x="5759450" y="2965450"/>
          <p14:tracePt t="8004" x="5772150" y="2965450"/>
          <p14:tracePt t="8021" x="5810250" y="2990850"/>
          <p14:tracePt t="8037" x="5842000" y="3003550"/>
          <p14:tracePt t="8054" x="5873750" y="3003550"/>
          <p14:tracePt t="8071" x="5962650" y="2997200"/>
          <p14:tracePt t="8087" x="6051550" y="2965450"/>
          <p14:tracePt t="8104" x="6102350" y="2927350"/>
          <p14:tracePt t="8121" x="6191250" y="2832100"/>
          <p14:tracePt t="8137" x="6229350" y="2768600"/>
          <p14:tracePt t="8154" x="6261100" y="2717800"/>
          <p14:tracePt t="8172" x="6273800" y="2686050"/>
          <p14:tracePt t="8174" x="6280150" y="2660650"/>
          <p14:tracePt t="8187" x="6299200" y="2622550"/>
          <p14:tracePt t="8204" x="6311900" y="2571750"/>
          <p14:tracePt t="8221" x="6324600" y="2533650"/>
          <p14:tracePt t="8237" x="6343650" y="2463800"/>
          <p14:tracePt t="8254" x="6356350" y="2413000"/>
          <p14:tracePt t="8270" x="6362700" y="2336800"/>
          <p14:tracePt t="8288" x="6362700" y="2235200"/>
          <p14:tracePt t="8304" x="6362700" y="2101850"/>
          <p14:tracePt t="8320" x="6362700" y="2051050"/>
          <p14:tracePt t="8337" x="6362700" y="2000250"/>
          <p14:tracePt t="8354" x="6362700" y="1943100"/>
          <p14:tracePt t="8371" x="6356350" y="1917700"/>
          <p14:tracePt t="8387" x="6330950" y="1866900"/>
          <p14:tracePt t="8405" x="6299200" y="1816100"/>
          <p14:tracePt t="8421" x="6223000" y="1606550"/>
          <p14:tracePt t="8437" x="6197600" y="1485900"/>
          <p14:tracePt t="8454" x="6184900" y="1428750"/>
          <p14:tracePt t="8471" x="6172200" y="1403350"/>
          <p14:tracePt t="8487" x="6165850" y="1397000"/>
          <p14:tracePt t="8504" x="6146800" y="1384300"/>
          <p14:tracePt t="8521" x="6134100" y="1377950"/>
          <p14:tracePt t="8537" x="6108700" y="1358900"/>
          <p14:tracePt t="8554" x="6076950" y="1358900"/>
          <p14:tracePt t="8570" x="6045200" y="1358900"/>
          <p14:tracePt t="8587" x="6007100" y="1358900"/>
          <p14:tracePt t="8603" x="5981700" y="1371600"/>
          <p14:tracePt t="8621" x="5949950" y="1384300"/>
          <p14:tracePt t="8638" x="5937250" y="1397000"/>
          <p14:tracePt t="8654" x="5899150" y="1416050"/>
          <p14:tracePt t="8671" x="5880100" y="1428750"/>
          <p14:tracePt t="8675" x="5867400" y="1447800"/>
          <p14:tracePt t="8687" x="5861050" y="1454150"/>
          <p14:tracePt t="8704" x="5835650" y="1485900"/>
          <p14:tracePt t="8721" x="5816600" y="1536700"/>
          <p14:tracePt t="8737" x="5803900" y="1555750"/>
          <p14:tracePt t="8754" x="5791200" y="1593850"/>
          <p14:tracePt t="8770" x="5759450" y="1657350"/>
          <p14:tracePt t="8787" x="5746750" y="1708150"/>
          <p14:tracePt t="8804" x="5721350" y="1790700"/>
          <p14:tracePt t="8820" x="5689600" y="1917700"/>
          <p14:tracePt t="8836" x="5676900" y="1962150"/>
          <p14:tracePt t="8853" x="5670550" y="2000250"/>
          <p14:tracePt t="8871" x="5664200" y="2025650"/>
          <p14:tracePt t="8887" x="5664200" y="2070100"/>
          <p14:tracePt t="8903" x="5664200" y="2095500"/>
          <p14:tracePt t="8920" x="5664200" y="2146300"/>
          <p14:tracePt t="8937" x="5676900" y="2247900"/>
          <p14:tracePt t="8953" x="5695950" y="2298700"/>
          <p14:tracePt t="8970" x="5721350" y="2362200"/>
          <p14:tracePt t="8987" x="5740400" y="2393950"/>
          <p14:tracePt t="9003" x="5759450" y="2438400"/>
          <p14:tracePt t="9020" x="5784850" y="2489200"/>
          <p14:tracePt t="9036" x="5797550" y="2520950"/>
          <p14:tracePt t="9053" x="5822950" y="2571750"/>
          <p14:tracePt t="9070" x="5835650" y="2597150"/>
          <p14:tracePt t="9086" x="5854700" y="2635250"/>
          <p14:tracePt t="9104" x="5861050" y="2654300"/>
          <p14:tracePt t="9120" x="5867400" y="2667000"/>
          <p14:tracePt t="9136" x="5867400" y="2686050"/>
          <p14:tracePt t="9153" x="5880100" y="2692400"/>
          <p14:tracePt t="9170" x="5905500" y="2711450"/>
          <p14:tracePt t="9186" x="5930900" y="2730500"/>
          <p14:tracePt t="9203" x="5956300" y="2743200"/>
          <p14:tracePt t="9221" x="6007100" y="2743200"/>
          <p14:tracePt t="9237" x="6076950" y="2730500"/>
          <p14:tracePt t="9253" x="6115050" y="2711450"/>
          <p14:tracePt t="9270" x="6159500" y="2667000"/>
          <p14:tracePt t="9286" x="6229350" y="2590800"/>
          <p14:tracePt t="9303" x="6273800" y="2520950"/>
          <p14:tracePt t="9320" x="6305550" y="2476500"/>
          <p14:tracePt t="9337" x="6318250" y="2425700"/>
          <p14:tracePt t="9353" x="6356350" y="2368550"/>
          <p14:tracePt t="9370" x="6369050" y="2317750"/>
          <p14:tracePt t="9387" x="6388100" y="2241550"/>
          <p14:tracePt t="9403" x="6407150" y="2076450"/>
          <p14:tracePt t="9419" x="6407150" y="1981200"/>
          <p14:tracePt t="9437" x="6388100" y="1885950"/>
          <p14:tracePt t="9453" x="6375400" y="1822450"/>
          <p14:tracePt t="9469" x="6356350" y="1758950"/>
          <p14:tracePt t="9487" x="6337300" y="1733550"/>
          <p14:tracePt t="9503" x="6324600" y="1708150"/>
          <p14:tracePt t="9520" x="6305550" y="1670050"/>
          <p14:tracePt t="9536" x="6292850" y="1651000"/>
          <p14:tracePt t="9553" x="6273800" y="1631950"/>
          <p14:tracePt t="9570" x="6267450" y="1619250"/>
          <p14:tracePt t="9586" x="6210300" y="1606550"/>
          <p14:tracePt t="9603" x="6153150" y="1600200"/>
          <p14:tracePt t="9619" x="6076950" y="1612900"/>
          <p14:tracePt t="9636" x="6000750" y="1657350"/>
          <p14:tracePt t="9653" x="5956300" y="1682750"/>
          <p14:tracePt t="9669" x="5905500" y="1739900"/>
          <p14:tracePt t="9686" x="5880100" y="1790700"/>
          <p14:tracePt t="9690" x="5861050" y="1835150"/>
          <p14:tracePt t="9703" x="5848350" y="1879600"/>
          <p14:tracePt t="9720" x="5848350" y="1917700"/>
          <p14:tracePt t="9736" x="5848350" y="1968500"/>
          <p14:tracePt t="9752" x="5848350" y="2044700"/>
          <p14:tracePt t="9769" x="5848350" y="2114550"/>
          <p14:tracePt t="9786" x="5867400" y="2235200"/>
          <p14:tracePt t="9803" x="5886450" y="2317750"/>
          <p14:tracePt t="9819" x="5905500" y="2393950"/>
          <p14:tracePt t="9836" x="5937250" y="2444750"/>
          <p14:tracePt t="9853" x="5969000" y="2482850"/>
          <p14:tracePt t="9869" x="6051550" y="2565400"/>
          <p14:tracePt t="9886" x="6102350" y="2603500"/>
          <p14:tracePt t="9902" x="6127750" y="2628900"/>
          <p14:tracePt t="9919" x="6159500" y="2654300"/>
          <p14:tracePt t="9936" x="6165850" y="2667000"/>
          <p14:tracePt t="11974" x="6165850" y="2673350"/>
          <p14:tracePt t="11981" x="6159500" y="2679700"/>
          <p14:tracePt t="11988" x="6159500" y="2686050"/>
          <p14:tracePt t="12010" x="6153150" y="2686050"/>
          <p14:tracePt t="12032" x="6146800" y="2692400"/>
          <p14:tracePt t="12046" x="6146800" y="2698750"/>
          <p14:tracePt t="12061" x="6140450" y="2705100"/>
          <p14:tracePt t="12075" x="6140450" y="2711450"/>
          <p14:tracePt t="12090" x="6134100" y="2724150"/>
          <p14:tracePt t="12106" x="6127750" y="2730500"/>
          <p14:tracePt t="12117" x="6115050" y="2736850"/>
          <p14:tracePt t="12133" x="6102350" y="2749550"/>
          <p14:tracePt t="12151" x="6096000" y="2762250"/>
          <p14:tracePt t="12167" x="6089650" y="2774950"/>
          <p14:tracePt t="12184" x="6076950" y="2787650"/>
          <p14:tracePt t="12186" x="6070600" y="2794000"/>
          <p14:tracePt t="12200" x="6045200" y="2819400"/>
          <p14:tracePt t="12217" x="6007100" y="2863850"/>
          <p14:tracePt t="12234" x="5981700" y="2895600"/>
          <p14:tracePt t="12251" x="5930900" y="2959100"/>
          <p14:tracePt t="12267" x="5861050" y="3016250"/>
          <p14:tracePt t="12284" x="5734050" y="3105150"/>
          <p14:tracePt t="12301" x="5607050" y="3175000"/>
          <p14:tracePt t="12317" x="5461000" y="3263900"/>
          <p14:tracePt t="12334" x="5321300" y="3346450"/>
          <p14:tracePt t="12350" x="5162550" y="3422650"/>
          <p14:tracePt t="12367" x="4984750" y="3479800"/>
          <p14:tracePt t="12384" x="4908550" y="3505200"/>
          <p14:tracePt t="12400" x="4851400" y="3505200"/>
          <p14:tracePt t="12418" x="4794250" y="3505200"/>
          <p14:tracePt t="12433" x="4743450" y="3505200"/>
          <p14:tracePt t="12450" x="4711700" y="3505200"/>
          <p14:tracePt t="12467" x="4686300" y="3505200"/>
          <p14:tracePt t="12483" x="4629150" y="3492500"/>
          <p14:tracePt t="12500" x="4597400" y="3492500"/>
          <p14:tracePt t="12517" x="4584700" y="3486150"/>
          <p14:tracePt t="12534" x="4578350" y="3486150"/>
          <p14:tracePt t="12550" x="4559300" y="3479800"/>
          <p14:tracePt t="12567" x="4540250" y="3479800"/>
          <p14:tracePt t="12600" x="4521200" y="3479800"/>
          <p14:tracePt t="12617" x="4508500" y="3479800"/>
          <p14:tracePt t="12633" x="4502150" y="3479800"/>
          <p14:tracePt t="12651" x="4489450" y="3479800"/>
          <p14:tracePt t="12666" x="4476750" y="3479800"/>
          <p14:tracePt t="12683" x="4464050" y="3479800"/>
          <p14:tracePt t="12687" x="4457700" y="3479800"/>
          <p14:tracePt t="12716" x="4445000" y="3479800"/>
          <p14:tracePt t="12734" x="4432300" y="3479800"/>
          <p14:tracePt t="12767" x="4425950" y="3479800"/>
          <p14:tracePt t="12790" x="4419600" y="3479800"/>
          <p14:tracePt t="12870" x="4413250" y="3479800"/>
          <p14:tracePt t="13177" x="4406900" y="3479800"/>
          <p14:tracePt t="13206" x="4406900" y="3486150"/>
          <p14:tracePt t="13213" x="4400550" y="3492500"/>
          <p14:tracePt t="13221" x="4400550" y="3498850"/>
          <p14:tracePt t="13234" x="4387850" y="3505200"/>
          <p14:tracePt t="13249" x="4381500" y="3524250"/>
          <p14:tracePt t="13266" x="4375150" y="3543300"/>
          <p14:tracePt t="13283" x="4368800" y="3575050"/>
          <p14:tracePt t="13299" x="4362450" y="3619500"/>
          <p14:tracePt t="13316" x="4362450" y="3651250"/>
          <p14:tracePt t="13333" x="4349750" y="3695700"/>
          <p14:tracePt t="13350" x="4349750" y="3727450"/>
          <p14:tracePt t="13366" x="4337050" y="3778250"/>
          <p14:tracePt t="13383" x="4337050" y="3803650"/>
          <p14:tracePt t="13399" x="4311650" y="3854450"/>
          <p14:tracePt t="13416" x="4305300" y="3917950"/>
          <p14:tracePt t="13433" x="4298950" y="3987800"/>
          <p14:tracePt t="13449" x="4292600" y="4064000"/>
          <p14:tracePt t="13466" x="4279900" y="4133850"/>
          <p14:tracePt t="13483" x="4273550" y="4203700"/>
          <p14:tracePt t="13499" x="4267200" y="4254500"/>
          <p14:tracePt t="13516" x="4260850" y="4311650"/>
          <p14:tracePt t="13533" x="4248150" y="4394200"/>
          <p14:tracePt t="13549" x="4248150" y="4432300"/>
          <p14:tracePt t="13566" x="4235450" y="4476750"/>
          <p14:tracePt t="13582" x="4229100" y="4533900"/>
          <p14:tracePt t="13599" x="4229100" y="4629150"/>
          <p14:tracePt t="13616" x="4222750" y="4692650"/>
          <p14:tracePt t="13633" x="4222750" y="4749800"/>
          <p14:tracePt t="13649" x="4210050" y="4845050"/>
          <p14:tracePt t="13665" x="4210050" y="4908550"/>
          <p14:tracePt t="13682" x="4210050" y="4965700"/>
          <p14:tracePt t="13685" x="4210050" y="5003800"/>
          <p14:tracePt t="13699" x="4203700" y="5022850"/>
          <p14:tracePt t="13715" x="4203700" y="5073650"/>
          <p14:tracePt t="13733" x="4203700" y="5111750"/>
          <p14:tracePt t="13749" x="4203700" y="5124450"/>
          <p14:tracePt t="13765" x="4203700" y="5149850"/>
          <p14:tracePt t="13782" x="4203700" y="5162550"/>
          <p14:tracePt t="13799" x="4203700" y="5168900"/>
          <p14:tracePt t="13815" x="4203700" y="5175250"/>
          <p14:tracePt t="13817" x="4203700" y="5181600"/>
          <p14:tracePt t="13849" x="4203700" y="5194300"/>
          <p14:tracePt t="13882" x="4203700" y="5200650"/>
          <p14:tracePt t="13970" x="4203700" y="5194300"/>
          <p14:tracePt t="13976" x="4203700" y="5162550"/>
          <p14:tracePt t="13984" x="4203700" y="5105400"/>
          <p14:tracePt t="13999" x="4203700" y="4997450"/>
          <p14:tracePt t="14016" x="4203700" y="4908550"/>
          <p14:tracePt t="14032" x="4203700" y="4787900"/>
          <p14:tracePt t="14049" x="4191000" y="4756150"/>
          <p14:tracePt t="14065" x="4191000" y="4692650"/>
          <p14:tracePt t="14082" x="4191000" y="4616450"/>
          <p14:tracePt t="14098" x="4191000" y="4552950"/>
          <p14:tracePt t="14115" x="4191000" y="4432300"/>
          <p14:tracePt t="14132" x="4191000" y="4318000"/>
          <p14:tracePt t="14148" x="4191000" y="4254500"/>
          <p14:tracePt t="14165" x="4191000" y="4108450"/>
          <p14:tracePt t="14182" x="4191000" y="3930650"/>
          <p14:tracePt t="14198" x="4191000" y="3854450"/>
          <p14:tracePt t="14215" x="4191000" y="3790950"/>
          <p14:tracePt t="14232" x="4216400" y="3606800"/>
          <p14:tracePt t="14248" x="4241800" y="3448050"/>
          <p14:tracePt t="14265" x="4279900" y="3340100"/>
          <p14:tracePt t="14282" x="4286250" y="3295650"/>
          <p14:tracePt t="14299" x="4286250" y="3263900"/>
          <p14:tracePt t="14315" x="4286250" y="3257550"/>
          <p14:tracePt t="14332" x="4286250" y="3251200"/>
          <p14:tracePt t="14365" x="4286250" y="3244850"/>
          <p14:tracePt t="14457" x="4292600" y="3263900"/>
          <p14:tracePt t="14464" x="4298950" y="3282950"/>
          <p14:tracePt t="14472" x="4311650" y="3340100"/>
          <p14:tracePt t="14481" x="4311650" y="3390900"/>
          <p14:tracePt t="14499" x="4311650" y="3549650"/>
          <p14:tracePt t="14515" x="4292600" y="3695700"/>
          <p14:tracePt t="14531" x="4248150" y="3867150"/>
          <p14:tracePt t="14548" x="4222750" y="4019550"/>
          <p14:tracePt t="14565" x="4203700" y="4114800"/>
          <p14:tracePt t="14581" x="4184650" y="4222750"/>
          <p14:tracePt t="14598" x="4184650" y="4279900"/>
          <p14:tracePt t="14616" x="4171950" y="4330700"/>
          <p14:tracePt t="14632" x="4159250" y="4432300"/>
          <p14:tracePt t="14648" x="4159250" y="4495800"/>
          <p14:tracePt t="14665" x="4159250" y="4540250"/>
          <p14:tracePt t="14681" x="4159250" y="4584700"/>
          <p14:tracePt t="14684" x="4159250" y="4603750"/>
          <p14:tracePt t="14698" x="4159250" y="4673600"/>
          <p14:tracePt t="14715" x="4159250" y="4730750"/>
          <p14:tracePt t="14731" x="4159250" y="4781550"/>
          <p14:tracePt t="14748" x="4159250" y="4864100"/>
          <p14:tracePt t="14765" x="4159250" y="4889500"/>
          <p14:tracePt t="14782" x="4159250" y="4902200"/>
          <p14:tracePt t="14798" x="4159250" y="4908550"/>
          <p14:tracePt t="14814" x="4159250" y="4933950"/>
          <p14:tracePt t="14831" x="4159250" y="4959350"/>
          <p14:tracePt t="14848" x="4159250" y="4997450"/>
          <p14:tracePt t="14865" x="4159250" y="5067300"/>
          <p14:tracePt t="14881" x="4159250" y="5092700"/>
          <p14:tracePt t="14898" x="4159250" y="5105400"/>
          <p14:tracePt t="14915" x="4159250" y="5124450"/>
          <p14:tracePt t="14931" x="4159250" y="5143500"/>
          <p14:tracePt t="14948" x="4159250" y="5149850"/>
          <p14:tracePt t="14964" x="4159250" y="5162550"/>
          <p14:tracePt t="14981" x="4159250" y="5187950"/>
          <p14:tracePt t="14998" x="4159250" y="5200650"/>
          <p14:tracePt t="15014" x="4165600" y="5213350"/>
          <p14:tracePt t="15032" x="4165600" y="5226050"/>
          <p14:tracePt t="15048" x="4171950" y="5245100"/>
          <p14:tracePt t="15064" x="4171950" y="5251450"/>
          <p14:tracePt t="15081" x="4171950" y="5257800"/>
          <p14:tracePt t="15114" x="4184650" y="5226050"/>
          <p14:tracePt t="15131" x="4191000" y="5130800"/>
          <p14:tracePt t="15148" x="4210050" y="5035550"/>
          <p14:tracePt t="15164" x="4222750" y="4940300"/>
          <p14:tracePt t="15181" x="4248150" y="4845050"/>
          <p14:tracePt t="15198" x="4267200" y="4730750"/>
          <p14:tracePt t="15214" x="4286250" y="4597400"/>
          <p14:tracePt t="15231" x="4311650" y="4483100"/>
          <p14:tracePt t="15248" x="4337050" y="4375150"/>
          <p14:tracePt t="15265" x="4356100" y="4210050"/>
          <p14:tracePt t="15281" x="4368800" y="4064000"/>
          <p14:tracePt t="15298" x="4375150" y="3987800"/>
          <p14:tracePt t="15314" x="4381500" y="3905250"/>
          <p14:tracePt t="15331" x="4394200" y="3784600"/>
          <p14:tracePt t="15348" x="4400550" y="3759200"/>
          <p14:tracePt t="15365" x="4406900" y="3708400"/>
          <p14:tracePt t="15382" x="4406900" y="3683000"/>
          <p14:tracePt t="15385" x="4406900" y="3676650"/>
          <p14:tracePt t="15398" x="4406900" y="3651250"/>
          <p14:tracePt t="15414" x="4406900" y="3644900"/>
          <p14:tracePt t="15441" x="4406900" y="3638550"/>
          <p14:tracePt t="15469" x="4406900" y="3632200"/>
          <p14:tracePt t="15507" x="4406900" y="3625850"/>
          <p14:tracePt t="15521" x="4406900" y="3619500"/>
          <p14:tracePt t="15528" x="4406900" y="3613150"/>
          <p14:tracePt t="15536" x="4419600" y="3600450"/>
          <p14:tracePt t="15557" x="4419600" y="3594100"/>
          <p14:tracePt t="15594" x="4419600" y="3587750"/>
          <p14:tracePt t="15645" x="4425950" y="3613150"/>
          <p14:tracePt t="15653" x="4425950" y="3632200"/>
          <p14:tracePt t="15664" x="4425950" y="3689350"/>
          <p14:tracePt t="15681" x="4406900" y="3854450"/>
          <p14:tracePt t="15697" x="4394200" y="3975100"/>
          <p14:tracePt t="15714" x="4375150" y="4146550"/>
          <p14:tracePt t="15732" x="4356100" y="4298950"/>
          <p14:tracePt t="15747" x="4343400" y="4483100"/>
          <p14:tracePt t="15764" x="4311650" y="4578350"/>
          <p14:tracePt t="15780" x="4305300" y="4724400"/>
          <p14:tracePt t="15797" x="4286250" y="4883150"/>
          <p14:tracePt t="15814" x="4279900" y="4959350"/>
          <p14:tracePt t="15831" x="4279900" y="5029200"/>
          <p14:tracePt t="15848" x="4279900" y="5105400"/>
          <p14:tracePt t="15864" x="4279900" y="5200650"/>
          <p14:tracePt t="15881" x="4279900" y="5270500"/>
          <p14:tracePt t="15897" x="4279900" y="5308600"/>
          <p14:tracePt t="15914" x="4279900" y="5327650"/>
          <p14:tracePt t="15931" x="4279900" y="5340350"/>
          <p14:tracePt t="15964" x="4279900" y="5346700"/>
          <p14:tracePt t="15980" x="4286250" y="5346700"/>
          <p14:tracePt t="15997" x="4318000" y="5340350"/>
          <p14:tracePt t="16014" x="4368800" y="5327650"/>
          <p14:tracePt t="16031" x="4476750" y="5251450"/>
          <p14:tracePt t="16047" x="4597400" y="5137150"/>
          <p14:tracePt t="16064" x="4743450" y="4991100"/>
          <p14:tracePt t="16082" x="4933950" y="4787900"/>
          <p14:tracePt t="16097" x="5118100" y="4502150"/>
          <p14:tracePt t="16114" x="5219700" y="4362450"/>
          <p14:tracePt t="16130" x="5372100" y="4159250"/>
          <p14:tracePt t="16146" x="5543550" y="3949700"/>
          <p14:tracePt t="16164" x="5613400" y="3867150"/>
          <p14:tracePt t="16180" x="5651500" y="3810000"/>
          <p14:tracePt t="16183" x="5664200" y="3797300"/>
          <p14:tracePt t="16197" x="5683250" y="3784600"/>
          <p14:tracePt t="16213" x="5702300" y="3752850"/>
          <p14:tracePt t="16230" x="5702300" y="3740150"/>
          <p14:tracePt t="16263" x="5702300" y="3733800"/>
          <p14:tracePt t="16280" x="5715000" y="3714750"/>
          <p14:tracePt t="16297" x="5715000" y="3702050"/>
          <p14:tracePt t="16314" x="5721350" y="3676650"/>
          <p14:tracePt t="16330" x="5727700" y="3594100"/>
          <p14:tracePt t="16347" x="5727700" y="3543300"/>
          <p14:tracePt t="16363" x="5727700" y="3517900"/>
          <p14:tracePt t="16380" x="5727700" y="3511550"/>
          <p14:tracePt t="16396" x="5727700" y="3505200"/>
          <p14:tracePt t="16418" x="5727700" y="3498850"/>
          <p14:tracePt t="16454" x="5727700" y="3486150"/>
          <p14:tracePt t="16701" x="5772150" y="3486150"/>
          <p14:tracePt t="16708" x="5791200" y="3486150"/>
          <p14:tracePt t="16716" x="5803900" y="3492500"/>
          <p14:tracePt t="16729" x="5854700" y="3505200"/>
          <p14:tracePt t="16746" x="5918200" y="3505200"/>
          <p14:tracePt t="16763" x="5969000" y="3505200"/>
          <p14:tracePt t="16780" x="6045200" y="3505200"/>
          <p14:tracePt t="16796" x="6121400" y="3505200"/>
          <p14:tracePt t="16813" x="6159500" y="3505200"/>
          <p14:tracePt t="16829" x="6197600" y="3498850"/>
          <p14:tracePt t="16846" x="6235700" y="3473450"/>
          <p14:tracePt t="16863" x="6280150" y="3460750"/>
          <p14:tracePt t="16880" x="6305550" y="3441700"/>
          <p14:tracePt t="16897" x="6337300" y="3429000"/>
          <p14:tracePt t="16913" x="6381750" y="3409950"/>
          <p14:tracePt t="16930" x="6407150" y="3397250"/>
          <p14:tracePt t="16946" x="6432550" y="3365500"/>
          <p14:tracePt t="16963" x="6477000" y="3327400"/>
          <p14:tracePt t="16979" x="6508750" y="3295650"/>
          <p14:tracePt t="16996" x="6534150" y="3270250"/>
          <p14:tracePt t="17014" x="6559550" y="3213100"/>
          <p14:tracePt t="17030" x="6578600" y="3162300"/>
          <p14:tracePt t="17046" x="6584950" y="3124200"/>
          <p14:tracePt t="17063" x="6584950" y="3079750"/>
          <p14:tracePt t="17080" x="6572250" y="3035300"/>
          <p14:tracePt t="17096" x="6559550" y="3003550"/>
          <p14:tracePt t="17113" x="6521450" y="2978150"/>
          <p14:tracePt t="17130" x="6508750" y="2952750"/>
          <p14:tracePt t="17146" x="6457950" y="2921000"/>
          <p14:tracePt t="17163" x="6426200" y="2901950"/>
          <p14:tracePt t="17179" x="6375400" y="2870200"/>
          <p14:tracePt t="17183" x="6362700" y="2863850"/>
          <p14:tracePt t="17196" x="6318250" y="2844800"/>
          <p14:tracePt t="17213" x="6286500" y="2825750"/>
          <p14:tracePt t="17229" x="6229350" y="2806700"/>
          <p14:tracePt t="17247" x="6184900" y="2794000"/>
          <p14:tracePt t="17262" x="6076950" y="2794000"/>
          <p14:tracePt t="17279" x="6013450" y="2819400"/>
          <p14:tracePt t="17296" x="5975350" y="2832100"/>
          <p14:tracePt t="17313" x="5899150" y="2851150"/>
          <p14:tracePt t="17329" x="5842000" y="2882900"/>
          <p14:tracePt t="17346" x="5765800" y="2927350"/>
          <p14:tracePt t="17363" x="5715000" y="2946400"/>
          <p14:tracePt t="17379" x="5626100" y="2990850"/>
          <p14:tracePt t="17396" x="5600700" y="3016250"/>
          <p14:tracePt t="17412" x="5543550" y="3067050"/>
          <p14:tracePt t="17429" x="5511800" y="3143250"/>
          <p14:tracePt t="17446" x="5486400" y="3181350"/>
          <p14:tracePt t="17462" x="5480050" y="3225800"/>
          <p14:tracePt t="17479" x="5480050" y="3257550"/>
          <p14:tracePt t="17495" x="5480050" y="3308350"/>
          <p14:tracePt t="17512" x="5480050" y="3327400"/>
          <p14:tracePt t="17529" x="5480050" y="3371850"/>
          <p14:tracePt t="17546" x="5543550" y="3448050"/>
          <p14:tracePt t="17562" x="5607050" y="3511550"/>
          <p14:tracePt t="17579" x="5664200" y="3562350"/>
          <p14:tracePt t="17596" x="5721350" y="3619500"/>
          <p14:tracePt t="17612" x="5842000" y="3689350"/>
          <p14:tracePt t="17629" x="5899150" y="3708400"/>
          <p14:tracePt t="17646" x="6019800" y="3721100"/>
          <p14:tracePt t="17662" x="6153150" y="3708400"/>
          <p14:tracePt t="17679" x="6248400" y="3670300"/>
          <p14:tracePt t="17696" x="6305550" y="3644900"/>
          <p14:tracePt t="17713" x="6369050" y="3600450"/>
          <p14:tracePt t="17729" x="6451600" y="3549650"/>
          <p14:tracePt t="17745" x="6496050" y="3517900"/>
          <p14:tracePt t="17762" x="6534150" y="3486150"/>
          <p14:tracePt t="17779" x="6578600" y="3460750"/>
          <p14:tracePt t="17796" x="6604000" y="3422650"/>
          <p14:tracePt t="17812" x="6629400" y="3397250"/>
          <p14:tracePt t="17829" x="6642100" y="3371850"/>
          <p14:tracePt t="17846" x="6648450" y="3308350"/>
          <p14:tracePt t="17862" x="6648450" y="3270250"/>
          <p14:tracePt t="17879" x="6597650" y="3225800"/>
          <p14:tracePt t="17895" x="6521450" y="3168650"/>
          <p14:tracePt t="17912" x="6464300" y="3155950"/>
          <p14:tracePt t="17929" x="6413500" y="3136900"/>
          <p14:tracePt t="17945" x="6375400" y="3136900"/>
          <p14:tracePt t="17962" x="6305550" y="3136900"/>
          <p14:tracePt t="17978" x="6261100" y="3149600"/>
          <p14:tracePt t="17996" x="6242050" y="3162300"/>
          <p14:tracePt t="18012" x="6223000" y="3181350"/>
          <p14:tracePt t="18029" x="6203950" y="3187700"/>
          <p14:tracePt t="18045" x="6191250" y="3206750"/>
          <p14:tracePt t="18062" x="6184900" y="3219450"/>
          <p14:tracePt t="18095" x="6184900" y="3225800"/>
          <p14:tracePt t="18181" x="6191250" y="3225800"/>
          <p14:tracePt t="18186" x="6203950" y="3225800"/>
          <p14:tracePt t="18195" x="6223000" y="3219450"/>
          <p14:tracePt t="18212" x="6248400" y="3213100"/>
          <p14:tracePt t="18228" x="6273800" y="3187700"/>
          <p14:tracePt t="18245" x="6324600" y="3136900"/>
          <p14:tracePt t="18262" x="6356350" y="3105150"/>
          <p14:tracePt t="18278" x="6369050" y="3060700"/>
          <p14:tracePt t="18295" x="6381750" y="3022600"/>
          <p14:tracePt t="18313" x="6419850" y="2914650"/>
          <p14:tracePt t="18328" x="6426200" y="2844800"/>
          <p14:tracePt t="18345" x="6438900" y="2787650"/>
          <p14:tracePt t="18362" x="6438900" y="2717800"/>
          <p14:tracePt t="18378" x="6445250" y="2673350"/>
          <p14:tracePt t="18395" x="6445250" y="2641600"/>
          <p14:tracePt t="18412" x="6451600" y="2609850"/>
          <p14:tracePt t="18428" x="6457950" y="2546350"/>
          <p14:tracePt t="18445" x="6464300" y="2495550"/>
          <p14:tracePt t="18462" x="6470650" y="2470150"/>
          <p14:tracePt t="18478" x="6489700" y="2419350"/>
          <p14:tracePt t="18495" x="6496050" y="2368550"/>
          <p14:tracePt t="18511" x="6502400" y="2336800"/>
          <p14:tracePt t="18528" x="6515100" y="2292350"/>
          <p14:tracePt t="18545" x="6515100" y="2247900"/>
          <p14:tracePt t="18562" x="6521450" y="2197100"/>
          <p14:tracePt t="18579" x="6521450" y="2146300"/>
          <p14:tracePt t="18595" x="6527800" y="2082800"/>
          <p14:tracePt t="18611" x="6527800" y="2019300"/>
          <p14:tracePt t="18628" x="6515100" y="1949450"/>
          <p14:tracePt t="18645" x="6502400" y="1911350"/>
          <p14:tracePt t="18662" x="6445250" y="1828800"/>
          <p14:tracePt t="18678" x="6419850" y="1790700"/>
          <p14:tracePt t="18682" x="6400800" y="1778000"/>
          <p14:tracePt t="18695" x="6388100" y="1765300"/>
          <p14:tracePt t="18711" x="6305550" y="1714500"/>
          <p14:tracePt t="18728" x="6248400" y="1695450"/>
          <p14:tracePt t="18745" x="6178550" y="1676400"/>
          <p14:tracePt t="18761" x="6076950" y="1663700"/>
          <p14:tracePt t="18778" x="6045200" y="1663700"/>
          <p14:tracePt t="18795" x="6013450" y="1663700"/>
          <p14:tracePt t="18813" x="5962650" y="1663700"/>
          <p14:tracePt t="18828" x="5861050" y="1689100"/>
          <p14:tracePt t="18845" x="5778500" y="1752600"/>
          <p14:tracePt t="18861" x="5670550" y="1892300"/>
          <p14:tracePt t="18877" x="5549900" y="2171700"/>
          <p14:tracePt t="18894" x="5518150" y="2266950"/>
          <p14:tracePt t="18911" x="5499100" y="2343150"/>
          <p14:tracePt t="18928" x="5499100" y="2400300"/>
          <p14:tracePt t="18944" x="5505450" y="2489200"/>
          <p14:tracePt t="18961" x="5518150" y="2527300"/>
          <p14:tracePt t="18978" x="5549900" y="2584450"/>
          <p14:tracePt t="18994" x="5657850" y="2673350"/>
          <p14:tracePt t="19011" x="5797550" y="2762250"/>
          <p14:tracePt t="19028" x="5886450" y="2825750"/>
          <p14:tracePt t="19045" x="5975350" y="2882900"/>
          <p14:tracePt t="19061" x="6121400" y="2984500"/>
          <p14:tracePt t="19078" x="6197600" y="3016250"/>
          <p14:tracePt t="19094" x="6267450" y="3022600"/>
          <p14:tracePt t="19111" x="6330950" y="3016250"/>
          <p14:tracePt t="19128" x="6407150" y="2946400"/>
          <p14:tracePt t="19144" x="6470650" y="2870200"/>
          <p14:tracePt t="19162" x="6502400" y="2800350"/>
          <p14:tracePt t="19177" x="6559550" y="2622550"/>
          <p14:tracePt t="19194" x="6572250" y="2489200"/>
          <p14:tracePt t="19211" x="6572250" y="2400300"/>
          <p14:tracePt t="19227" x="6521450" y="2222500"/>
          <p14:tracePt t="19244" x="6470650" y="2038350"/>
          <p14:tracePt t="19261" x="6426200" y="1930400"/>
          <p14:tracePt t="19278" x="6381750" y="1828800"/>
          <p14:tracePt t="19294" x="6261100" y="1670050"/>
          <p14:tracePt t="19311" x="6178550" y="1612900"/>
          <p14:tracePt t="19327" x="6121400" y="1581150"/>
          <p14:tracePt t="19344" x="6051550" y="1574800"/>
          <p14:tracePt t="19361" x="6007100" y="1574800"/>
          <p14:tracePt t="19377" x="5949950" y="1593850"/>
          <p14:tracePt t="19395" x="5816600" y="1758950"/>
          <p14:tracePt t="19411" x="5657850" y="2057400"/>
          <p14:tracePt t="19427" x="5594350" y="2266950"/>
          <p14:tracePt t="19444" x="5581650" y="2406650"/>
          <p14:tracePt t="19461" x="5613400" y="2584450"/>
          <p14:tracePt t="19477" x="5676900" y="2686050"/>
          <p14:tracePt t="19494" x="5803900" y="2781300"/>
          <p14:tracePt t="19511" x="5988050" y="2844800"/>
          <p14:tracePt t="19527" x="6451600" y="2914650"/>
          <p14:tracePt t="19544" x="6527800" y="2933700"/>
          <p14:tracePt t="19562" x="6724650" y="2997200"/>
          <p14:tracePt t="19577" x="6915150" y="3111500"/>
          <p14:tracePt t="19594" x="6959600" y="3143250"/>
          <p14:tracePt t="19611" x="7061200" y="3232150"/>
          <p14:tracePt t="19627" x="7150100" y="3371850"/>
          <p14:tracePt t="22264" x="7099300" y="3409950"/>
          <p14:tracePt t="22272" x="7029450" y="3435350"/>
          <p14:tracePt t="22279" x="6959600" y="3479800"/>
          <p14:tracePt t="22291" x="6908800" y="3505200"/>
          <p14:tracePt t="22308" x="6731000" y="3587750"/>
          <p14:tracePt t="22324" x="6496050" y="3638550"/>
          <p14:tracePt t="22341" x="6375400" y="3657600"/>
          <p14:tracePt t="22358" x="6197600" y="3683000"/>
          <p14:tracePt t="22374" x="6019800" y="3683000"/>
          <p14:tracePt t="22391" x="5924550" y="3683000"/>
          <p14:tracePt t="22408" x="5822950" y="3683000"/>
          <p14:tracePt t="22425" x="5740400" y="3663950"/>
          <p14:tracePt t="22441" x="5626100" y="3644900"/>
          <p14:tracePt t="22458" x="5575300" y="3625850"/>
          <p14:tracePt t="22474" x="5537200" y="3619500"/>
          <p14:tracePt t="22491" x="5499100" y="3613150"/>
          <p14:tracePt t="22508" x="5473700" y="3594100"/>
          <p14:tracePt t="22524" x="5448300" y="3581400"/>
          <p14:tracePt t="22541" x="5422900" y="3568700"/>
          <p14:tracePt t="22558" x="5397500" y="3556000"/>
          <p14:tracePt t="22574" x="5365750" y="3556000"/>
          <p14:tracePt t="22591" x="5334000" y="3556000"/>
          <p14:tracePt t="22608" x="5283200" y="3556000"/>
          <p14:tracePt t="22624" x="5245100" y="3549650"/>
          <p14:tracePt t="22641" x="5213350" y="3549650"/>
          <p14:tracePt t="22657" x="5168900" y="3549650"/>
          <p14:tracePt t="22674" x="5143500" y="3549650"/>
          <p14:tracePt t="22691" x="5111750" y="3530600"/>
          <p14:tracePt t="22708" x="5080000" y="3530600"/>
          <p14:tracePt t="22724" x="5035550" y="3524250"/>
          <p14:tracePt t="22741" x="5010150" y="3517900"/>
          <p14:tracePt t="22758" x="4984750" y="3517900"/>
          <p14:tracePt t="22774" x="4965700" y="3511550"/>
          <p14:tracePt t="22791" x="4959350" y="3511550"/>
          <p14:tracePt t="22808" x="4940300" y="3511550"/>
          <p14:tracePt t="22824" x="4933950" y="3511550"/>
          <p14:tracePt t="22857" x="4927600" y="3511550"/>
          <p14:tracePt t="22884" x="4921250" y="3505200"/>
          <p14:tracePt t="22943" x="4914900" y="3505200"/>
          <p14:tracePt t="22964" x="4908550" y="3505200"/>
          <p14:tracePt t="22979" x="4908550" y="3498850"/>
          <p14:tracePt t="23001" x="4902200" y="3498850"/>
          <p14:tracePt t="23037" x="4895850" y="3498850"/>
          <p14:tracePt t="23074" x="4883150" y="3498850"/>
          <p14:tracePt t="23110" x="4876800" y="3498850"/>
          <p14:tracePt t="23182" x="4870450" y="3498850"/>
          <p14:tracePt t="23211" x="4864100" y="3498850"/>
          <p14:tracePt t="23219" x="4857750" y="3498850"/>
          <p14:tracePt t="23226" x="4851400" y="3498850"/>
          <p14:tracePt t="23240" x="4845050" y="3498850"/>
          <p14:tracePt t="23257" x="4826000" y="3492500"/>
          <p14:tracePt t="23274" x="4813300" y="3492500"/>
          <p14:tracePt t="23291" x="4800600" y="3492500"/>
          <p14:tracePt t="23307" x="4762500" y="3492500"/>
          <p14:tracePt t="23324" x="4756150" y="3492500"/>
          <p14:tracePt t="23340" x="4743450" y="3492500"/>
          <p14:tracePt t="23357" x="4730750" y="3492500"/>
          <p14:tracePt t="23374" x="4711700" y="3492500"/>
          <p14:tracePt t="23409" x="4705350" y="3492500"/>
          <p14:tracePt t="23444" x="4699000" y="3492500"/>
          <p14:tracePt t="24902" x="4711700" y="3492500"/>
          <p14:tracePt t="24910" x="4730750" y="3492500"/>
          <p14:tracePt t="24915" x="4762500" y="3492500"/>
          <p14:tracePt t="24924" x="4781550" y="3492500"/>
          <p14:tracePt t="24939" x="4813300" y="3492500"/>
          <p14:tracePt t="24956" x="4864100" y="3492500"/>
          <p14:tracePt t="24972" x="4914900" y="3492500"/>
          <p14:tracePt t="24989" x="4953000" y="3492500"/>
          <p14:tracePt t="25006" x="4978400" y="3498850"/>
          <p14:tracePt t="25022" x="4991100" y="3505200"/>
          <p14:tracePt t="25039" x="5003800" y="3511550"/>
          <p14:tracePt t="25055" x="5029200" y="3524250"/>
          <p14:tracePt t="25072" x="5035550" y="3543300"/>
          <p14:tracePt t="25088" x="5048250" y="3562350"/>
          <p14:tracePt t="25105" x="5092700" y="3625850"/>
          <p14:tracePt t="25122" x="5124450" y="3670300"/>
          <p14:tracePt t="25139" x="5143500" y="3727450"/>
          <p14:tracePt t="25156" x="5175250" y="3784600"/>
          <p14:tracePt t="25172" x="5194300" y="3860800"/>
          <p14:tracePt t="25189" x="5213350" y="3924300"/>
          <p14:tracePt t="25205" x="5232400" y="4006850"/>
          <p14:tracePt t="25222" x="5270500" y="4140200"/>
          <p14:tracePt t="25238" x="5289550" y="4298950"/>
          <p14:tracePt t="25255" x="5308600" y="4419600"/>
          <p14:tracePt t="25272" x="5314950" y="4546600"/>
          <p14:tracePt t="25288" x="5321300" y="4667250"/>
          <p14:tracePt t="25305" x="5346700" y="4762500"/>
          <p14:tracePt t="25322" x="5365750" y="4921250"/>
          <p14:tracePt t="25338" x="5378450" y="5137150"/>
          <p14:tracePt t="25355" x="5384800" y="5251450"/>
          <p14:tracePt t="25372" x="5403850" y="5397500"/>
          <p14:tracePt t="25389" x="5403850" y="5537200"/>
          <p14:tracePt t="25405" x="5397500" y="5651500"/>
          <p14:tracePt t="25422" x="5384800" y="5702300"/>
          <p14:tracePt t="25438" x="5372100" y="5727700"/>
          <p14:tracePt t="25455" x="5334000" y="5778500"/>
          <p14:tracePt t="25472" x="5302250" y="5803900"/>
          <p14:tracePt t="25488" x="5245100" y="5842000"/>
          <p14:tracePt t="25505" x="5213350" y="5854700"/>
          <p14:tracePt t="25522" x="5143500" y="5886450"/>
          <p14:tracePt t="25538" x="5080000" y="5918200"/>
          <p14:tracePt t="25555" x="4997450" y="5930900"/>
          <p14:tracePt t="25571" x="4895850" y="5949950"/>
          <p14:tracePt t="25588" x="4851400" y="5949950"/>
          <p14:tracePt t="25605" x="4838700" y="5949950"/>
          <p14:tracePt t="25622" x="4819650" y="5949950"/>
          <p14:tracePt t="25638" x="4813300" y="5949950"/>
          <p14:tracePt t="25659" x="4832350" y="5930900"/>
          <p14:tracePt t="25671" x="4895850" y="5867400"/>
          <p14:tracePt t="25688" x="5054600" y="5778500"/>
          <p14:tracePt t="25705" x="5149850" y="5721350"/>
          <p14:tracePt t="25722" x="5264150" y="5651500"/>
          <p14:tracePt t="25738" x="5359400" y="5588000"/>
          <p14:tracePt t="25755" x="5505450" y="5441950"/>
          <p14:tracePt t="25771" x="5562600" y="5327650"/>
          <p14:tracePt t="25788" x="5600700" y="5219700"/>
          <p14:tracePt t="25805" x="5632450" y="4984750"/>
          <p14:tracePt t="25821" x="5626100" y="4819650"/>
          <p14:tracePt t="25838" x="5607050" y="4699000"/>
          <p14:tracePt t="25854" x="5562600" y="4565650"/>
          <p14:tracePt t="25871" x="5480050" y="4286250"/>
          <p14:tracePt t="25888" x="5429250" y="4140200"/>
          <p14:tracePt t="25905" x="5359400" y="3981450"/>
          <p14:tracePt t="25921" x="5270500" y="3752850"/>
          <p14:tracePt t="25938" x="5226050" y="3651250"/>
          <p14:tracePt t="25955" x="5200650" y="3606800"/>
          <p14:tracePt t="25971" x="5175250" y="3587750"/>
          <p14:tracePt t="25988" x="5162550" y="3575050"/>
          <p14:tracePt t="26005" x="5149850" y="3575050"/>
          <p14:tracePt t="26038" x="5143500" y="3575050"/>
          <p14:tracePt t="26054" x="5130800" y="3575050"/>
          <p14:tracePt t="26082" x="5124450" y="3575050"/>
          <p14:tracePt t="26191" x="5143500" y="3581400"/>
          <p14:tracePt t="26198" x="5181600" y="3613150"/>
          <p14:tracePt t="26207" x="5219700" y="3670300"/>
          <p14:tracePt t="26221" x="5321300" y="3797300"/>
          <p14:tracePt t="26238" x="5391150" y="3924300"/>
          <p14:tracePt t="26254" x="5435600" y="4032250"/>
          <p14:tracePt t="26271" x="5505450" y="4286250"/>
          <p14:tracePt t="26288" x="5524500" y="4425950"/>
          <p14:tracePt t="26304" x="5511800" y="4546600"/>
          <p14:tracePt t="26321" x="5429250" y="4787900"/>
          <p14:tracePt t="26337" x="5346700" y="4972050"/>
          <p14:tracePt t="26354" x="5283200" y="5086350"/>
          <p14:tracePt t="26372" x="5226050" y="5187950"/>
          <p14:tracePt t="26387" x="5162550" y="5289550"/>
          <p14:tracePt t="26404" x="5130800" y="5321300"/>
          <p14:tracePt t="26421" x="5118100" y="5334000"/>
          <p14:tracePt t="26437" x="5099050" y="5346700"/>
          <p14:tracePt t="26455" x="5086350" y="5346700"/>
          <p14:tracePt t="26471" x="5073650" y="5346700"/>
          <p14:tracePt t="26526" x="5073650" y="5353050"/>
          <p14:tracePt t="26562" x="5073650" y="5359400"/>
          <p14:tracePt t="26598" x="5073650" y="5365750"/>
          <p14:tracePt t="26628" x="5073650" y="5378450"/>
          <p14:tracePt t="26642" x="5073650" y="5384800"/>
          <p14:tracePt t="26649" x="5073650" y="5391150"/>
          <p14:tracePt t="26664" x="5067300" y="5397500"/>
          <p14:tracePt t="26674" x="5067300" y="5403850"/>
          <p14:tracePt t="26687" x="5067300" y="5416550"/>
          <p14:tracePt t="32621" x="5067300" y="5403850"/>
          <p14:tracePt t="32628" x="5067300" y="5372100"/>
          <p14:tracePt t="32636" x="5067300" y="5334000"/>
          <p14:tracePt t="32648" x="5054600" y="5295900"/>
          <p14:tracePt t="32665" x="5016500" y="5156200"/>
          <p14:tracePt t="32682" x="4965700" y="5099050"/>
          <p14:tracePt t="32699" x="4927600" y="5041900"/>
          <p14:tracePt t="32715" x="4889500" y="5010150"/>
          <p14:tracePt t="32732" x="4813300" y="4933950"/>
          <p14:tracePt t="32748" x="4775200" y="4902200"/>
          <p14:tracePt t="32765" x="4730750" y="4883150"/>
          <p14:tracePt t="32782" x="4679950" y="4851400"/>
          <p14:tracePt t="32798" x="4654550" y="4838700"/>
          <p14:tracePt t="32815" x="4635500" y="4826000"/>
          <p14:tracePt t="32832" x="4616450" y="4806950"/>
          <p14:tracePt t="32848" x="4572000" y="4762500"/>
          <p14:tracePt t="32865" x="4546600" y="4724400"/>
          <p14:tracePt t="32882" x="4533900" y="4692650"/>
          <p14:tracePt t="32898" x="4527550" y="4635500"/>
          <p14:tracePt t="32915" x="4527550" y="4603750"/>
          <p14:tracePt t="32932" x="4527550" y="4546600"/>
          <p14:tracePt t="32949" x="4527550" y="4483100"/>
          <p14:tracePt t="32965" x="4552950" y="4400550"/>
          <p14:tracePt t="32982" x="4578350" y="4349750"/>
          <p14:tracePt t="32998" x="4597400" y="4311650"/>
          <p14:tracePt t="33015" x="4635500" y="4254500"/>
          <p14:tracePt t="33032" x="4648200" y="4235450"/>
          <p14:tracePt t="33048" x="4660900" y="4210050"/>
          <p14:tracePt t="33065" x="4667250" y="4197350"/>
          <p14:tracePt t="33082" x="4673600" y="4184650"/>
          <p14:tracePt t="33098" x="4679950" y="4184650"/>
          <p14:tracePt t="33115" x="4679950" y="4178300"/>
          <p14:tracePt t="33132" x="4692650" y="4171950"/>
          <p14:tracePt t="33165" x="4699000" y="4165600"/>
          <p14:tracePt t="33182" x="4699000" y="4159250"/>
          <p14:tracePt t="33198" x="4705350" y="4146550"/>
          <p14:tracePt t="33215" x="4711700" y="4140200"/>
          <p14:tracePt t="33233" x="4711700" y="4133850"/>
          <p14:tracePt t="33270" x="4718050" y="4127500"/>
          <p14:tracePt t="33292" x="4724400" y="4127500"/>
          <p14:tracePt t="33301" x="4730750" y="4121150"/>
          <p14:tracePt t="33320" x="4737100" y="4114800"/>
          <p14:tracePt t="33327" x="4749800" y="4114800"/>
          <p14:tracePt t="33342" x="4756150" y="4114800"/>
          <p14:tracePt t="33350" x="4762500" y="4114800"/>
          <p14:tracePt t="33365" x="4775200" y="4114800"/>
          <p14:tracePt t="33381" x="4781550" y="4114800"/>
          <p14:tracePt t="33398" x="4787900" y="4114800"/>
          <p14:tracePt t="33415" x="4806950" y="4114800"/>
          <p14:tracePt t="33431" x="4832350" y="4114800"/>
          <p14:tracePt t="33448" x="4870450" y="4108450"/>
          <p14:tracePt t="33465" x="4895850" y="4108450"/>
          <p14:tracePt t="33481" x="4902200" y="4108450"/>
          <p14:tracePt t="33498" x="4908550" y="4108450"/>
          <p14:tracePt t="33531" x="4908550" y="4102100"/>
          <p14:tracePt t="33554" x="4908550" y="4089400"/>
          <p14:tracePt t="33568" x="4895850" y="4083050"/>
          <p14:tracePt t="33581" x="4883150" y="4076700"/>
          <p14:tracePt t="33598" x="4813300" y="4057650"/>
          <p14:tracePt t="33614" x="4737100" y="4057650"/>
          <p14:tracePt t="33631" x="4660900" y="4070350"/>
          <p14:tracePt t="33648" x="4616450" y="4083050"/>
          <p14:tracePt t="33664" x="4597400" y="4089400"/>
          <p14:tracePt t="33681" x="4591050" y="4089400"/>
          <p14:tracePt t="33697" x="4584700" y="4089400"/>
          <p14:tracePt t="33714" x="4597400" y="4108450"/>
          <p14:tracePt t="33731" x="4667250" y="4108450"/>
          <p14:tracePt t="33748" x="4730750" y="4108450"/>
          <p14:tracePt t="33764" x="4819650" y="4076700"/>
          <p14:tracePt t="33781" x="4864100" y="4070350"/>
          <p14:tracePt t="33797" x="4883150" y="4057650"/>
          <p14:tracePt t="33814" x="4895850" y="4051300"/>
          <p14:tracePt t="33831" x="4902200" y="4051300"/>
          <p14:tracePt t="33867" x="4902200" y="4044950"/>
          <p14:tracePt t="33874" x="4895850" y="4038600"/>
          <p14:tracePt t="33881" x="4883150" y="4032250"/>
          <p14:tracePt t="33897" x="4857750" y="4025900"/>
          <p14:tracePt t="33914" x="4832350" y="4019550"/>
          <p14:tracePt t="33931" x="4826000" y="4019550"/>
          <p14:tracePt t="33932" x="4819650" y="4019550"/>
          <p14:tracePt t="33948" x="4800600" y="4019550"/>
          <p14:tracePt t="33964" x="4794250" y="4019550"/>
          <p14:tracePt t="34012" x="4794250" y="4032250"/>
          <p14:tracePt t="34020" x="4794250" y="4038600"/>
          <p14:tracePt t="34031" x="4806950" y="4044950"/>
          <p14:tracePt t="34048" x="4813300" y="4044950"/>
          <p14:tracePt t="34064" x="4819650" y="4044950"/>
          <p14:tracePt t="34080" x="4826000" y="4044950"/>
          <p14:tracePt t="34129" x="4819650" y="4044950"/>
          <p14:tracePt t="34136" x="4794250" y="4038600"/>
          <p14:tracePt t="34147" x="4775200" y="4038600"/>
          <p14:tracePt t="34165" x="4749800" y="4038600"/>
          <p14:tracePt t="34180" x="4724400" y="4038600"/>
          <p14:tracePt t="34197" x="4711700" y="4038600"/>
          <p14:tracePt t="34245" x="4718050" y="4044950"/>
          <p14:tracePt t="34253" x="4730750" y="4051300"/>
          <p14:tracePt t="34264" x="4762500" y="4051300"/>
          <p14:tracePt t="34281" x="4787900" y="4057650"/>
          <p14:tracePt t="34297" x="4806950" y="4057650"/>
          <p14:tracePt t="34313" x="4813300" y="4057650"/>
          <p14:tracePt t="34330" x="4819650" y="4057650"/>
          <p14:tracePt t="34391" x="4813300" y="4057650"/>
          <p14:tracePt t="34399" x="4806950" y="4057650"/>
          <p14:tracePt t="34406" x="4800600" y="4057650"/>
          <p14:tracePt t="34413" x="4794250" y="4057650"/>
          <p14:tracePt t="34435" x="4787900" y="4057650"/>
          <p14:tracePt t="34501" x="4787900" y="4064000"/>
          <p14:tracePt t="34507" x="4794250" y="4064000"/>
          <p14:tracePt t="34529" x="4800600" y="4064000"/>
          <p14:tracePt t="34558" x="4806950" y="40640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>
                <a:ea typeface="ＭＳ Ｐゴシック"/>
                <a:cs typeface="ＭＳ Ｐゴシック"/>
              </a:rPr>
              <a:t>Begeleiding van onze studenten in </a:t>
            </a:r>
            <a:br>
              <a:rPr lang="nl-BE" dirty="0">
                <a:ea typeface="ＭＳ Ｐゴシック"/>
                <a:cs typeface="ＭＳ Ｐゴシック"/>
              </a:rPr>
            </a:br>
            <a:r>
              <a:rPr lang="nl-BE" dirty="0">
                <a:ea typeface="ＭＳ Ｐゴシック"/>
                <a:cs typeface="ＭＳ Ｐゴシック"/>
              </a:rPr>
              <a:t>1</a:t>
            </a:r>
            <a:r>
              <a:rPr lang="nl-BE" baseline="30000" dirty="0">
                <a:ea typeface="ＭＳ Ｐゴシック"/>
                <a:cs typeface="ＭＳ Ｐゴシック"/>
              </a:rPr>
              <a:t>ste</a:t>
            </a:r>
            <a:r>
              <a:rPr lang="nl-BE" dirty="0">
                <a:ea typeface="ＭＳ Ｐゴシック"/>
                <a:cs typeface="ＭＳ Ｐゴシック"/>
              </a:rPr>
              <a:t> </a:t>
            </a:r>
            <a:r>
              <a:rPr lang="nl-BE" dirty="0" smtClean="0">
                <a:ea typeface="ＭＳ Ｐゴシック"/>
                <a:cs typeface="ＭＳ Ｐゴシック"/>
              </a:rPr>
              <a:t>bachelor</a:t>
            </a:r>
            <a:endParaRPr lang="nl-BE" dirty="0"/>
          </a:p>
        </p:txBody>
      </p:sp>
      <p:sp>
        <p:nvSpPr>
          <p:cNvPr id="5" name="Rechthoek 4"/>
          <p:cNvSpPr/>
          <p:nvPr/>
        </p:nvSpPr>
        <p:spPr>
          <a:xfrm>
            <a:off x="576000" y="1607301"/>
            <a:ext cx="8828314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•"/>
              <a:defRPr/>
            </a:pPr>
            <a:r>
              <a:rPr lang="nl-BE" sz="2400" kern="0" dirty="0">
                <a:ea typeface="ＭＳ Ｐゴシック"/>
                <a:cs typeface="ＭＳ Ｐゴシック"/>
              </a:rPr>
              <a:t>door Dienst </a:t>
            </a:r>
            <a:r>
              <a:rPr lang="nl-BE" sz="2400" kern="0" dirty="0" smtClean="0">
                <a:ea typeface="ＭＳ Ｐゴシック"/>
                <a:cs typeface="ＭＳ Ｐゴシック"/>
              </a:rPr>
              <a:t>Studentenvoorzieningen </a:t>
            </a:r>
            <a:endParaRPr lang="nl-BE" sz="2400" kern="0" dirty="0">
              <a:ea typeface="ＭＳ Ｐゴシック"/>
              <a:cs typeface="ＭＳ Ｐゴシック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•"/>
              <a:defRPr/>
            </a:pPr>
            <a:r>
              <a:rPr lang="nl-BE" sz="2400" kern="0" dirty="0">
                <a:ea typeface="ＭＳ Ｐゴシック"/>
                <a:cs typeface="ＭＳ Ｐゴシック"/>
              </a:rPr>
              <a:t>door de Faculteit Bio-ingenieurswetenschappen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/>
            </a:pPr>
            <a:r>
              <a:rPr lang="nl-BE" sz="2400" kern="0" dirty="0" smtClean="0">
                <a:ea typeface="ＭＳ Ｐゴシック"/>
              </a:rPr>
              <a:t>monitoraat</a:t>
            </a:r>
            <a:endParaRPr lang="nl-BE" sz="2400" kern="0" dirty="0">
              <a:ea typeface="ＭＳ Ｐゴシック"/>
            </a:endParaRP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/>
            </a:pPr>
            <a:r>
              <a:rPr lang="nl-BE" sz="2400" kern="0" dirty="0">
                <a:ea typeface="ＭＳ Ｐゴシック"/>
              </a:rPr>
              <a:t>e-begeleiding (Toledo)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defRPr/>
            </a:pPr>
            <a:r>
              <a:rPr lang="nl-BE" sz="2400" kern="0" dirty="0">
                <a:ea typeface="ＭＳ Ｐゴシック"/>
              </a:rPr>
              <a:t>docenten &amp; assistenten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•"/>
              <a:defRPr/>
            </a:pPr>
            <a:r>
              <a:rPr lang="nl-NL" sz="2400" kern="0" dirty="0">
                <a:ea typeface="ＭＳ Ｐゴシック"/>
                <a:cs typeface="ＭＳ Ｐゴシック"/>
              </a:rPr>
              <a:t>gratis dienstverlening voor alle studenten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2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6"/>
    </mc:Choice>
    <mc:Fallback xmlns="">
      <p:transition spd="slow" advTm="3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78" x="4857750" y="4032250"/>
          <p14:tracePt t="10885" x="4927600" y="3994150"/>
          <p14:tracePt t="10892" x="5010150" y="3930650"/>
          <p14:tracePt t="10900" x="5111750" y="3822700"/>
          <p14:tracePt t="10915" x="5314950" y="3530600"/>
          <p14:tracePt t="10931" x="5448300" y="3276600"/>
          <p14:tracePt t="10948" x="5581650" y="2901950"/>
          <p14:tracePt t="10964" x="5676900" y="2482850"/>
          <p14:tracePt t="10981" x="5689600" y="2127250"/>
          <p14:tracePt t="10998" x="5664200" y="1924050"/>
          <p14:tracePt t="11014" x="5588000" y="1701800"/>
          <p14:tracePt t="11031" x="5461000" y="1454150"/>
          <p14:tracePt t="11047" x="5327650" y="1327150"/>
          <p14:tracePt t="11064" x="5168900" y="1231900"/>
          <p14:tracePt t="11081" x="5067300" y="1206500"/>
          <p14:tracePt t="11098" x="4908550" y="1212850"/>
          <p14:tracePt t="11114" x="4737100" y="1301750"/>
          <p14:tracePt t="11131" x="4540250" y="1530350"/>
          <p14:tracePt t="11147" x="4343400" y="1847850"/>
          <p14:tracePt t="11164" x="4260850" y="1962150"/>
          <p14:tracePt t="11181" x="4152900" y="2159000"/>
          <p14:tracePt t="11197" x="4095750" y="2317750"/>
          <p14:tracePt t="11214" x="4108450" y="2578100"/>
          <p14:tracePt t="11231" x="4197350" y="2825750"/>
          <p14:tracePt t="11247" x="4311650" y="3041650"/>
          <p14:tracePt t="11250" x="4375150" y="3111500"/>
          <p14:tracePt t="11264" x="4629150" y="3416300"/>
          <p14:tracePt t="11281" x="4953000" y="3695700"/>
          <p14:tracePt t="11297" x="5130800" y="3822700"/>
          <p14:tracePt t="11314" x="5359400" y="3905250"/>
          <p14:tracePt t="11331" x="5588000" y="3930650"/>
          <p14:tracePt t="11347" x="5708650" y="3898900"/>
          <p14:tracePt t="11364" x="5949950" y="3657600"/>
          <p14:tracePt t="11381" x="6350000" y="2876550"/>
          <p14:tracePt t="11397" x="6438900" y="2349500"/>
          <p14:tracePt t="11414" x="6451600" y="2095500"/>
          <p14:tracePt t="11431" x="6451600" y="1993900"/>
          <p14:tracePt t="11447" x="6451600" y="1981200"/>
          <p14:tracePt t="11464" x="6438900" y="2051050"/>
          <p14:tracePt t="11480" x="6394450" y="2787650"/>
          <p14:tracePt t="11497" x="6407150" y="3829050"/>
          <p14:tracePt t="11514" x="6451600" y="4260850"/>
          <p14:tracePt t="11530" x="6521450" y="4705350"/>
          <p14:tracePt t="11548" x="6553200" y="4851400"/>
          <p14:tracePt t="11564" x="6673850" y="5105400"/>
          <p14:tracePt t="11581" x="6896100" y="5295900"/>
          <p14:tracePt t="11597" x="7080250" y="5397500"/>
          <p14:tracePt t="11614" x="7543800" y="5530850"/>
          <p14:tracePt t="11630" x="7778750" y="5581650"/>
          <p14:tracePt t="11647" x="8013700" y="5626100"/>
          <p14:tracePt t="11664" x="8204200" y="5676900"/>
          <p14:tracePt t="11680" x="8388350" y="5791200"/>
          <p14:tracePt t="11697" x="8547100" y="5918200"/>
          <p14:tracePt t="11714" x="8693150" y="6019800"/>
          <p14:tracePt t="11730" x="8832850" y="6102350"/>
          <p14:tracePt t="11747" x="8890000" y="6153150"/>
          <p14:tracePt t="11763" x="8978900" y="6223000"/>
          <p14:tracePt t="11781" x="9080500" y="6311900"/>
          <p14:tracePt t="11999" x="9048750" y="6140450"/>
          <p14:tracePt t="12007" x="8947150" y="6134100"/>
          <p14:tracePt t="12016" x="8896350" y="6134100"/>
          <p14:tracePt t="12030" x="8712200" y="6159500"/>
          <p14:tracePt t="12047" x="8489950" y="6229350"/>
          <p14:tracePt t="12063" x="8362950" y="6311900"/>
          <p14:tracePt t="12080" x="8242300" y="6407150"/>
          <p14:tracePt t="12097" x="8191500" y="6483350"/>
          <p14:tracePt t="12114" x="8153400" y="6527800"/>
          <p14:tracePt t="12130" x="8128000" y="6572250"/>
          <p14:tracePt t="12147" x="8128000" y="6642100"/>
          <p14:tracePt t="12163" x="8172450" y="6737350"/>
          <p14:tracePt t="12180" x="8248650" y="6838950"/>
          <p14:tracePt t="12196" x="8509000" y="6851650"/>
          <p14:tracePt t="12213" x="8616950" y="6851650"/>
          <p14:tracePt t="12230" x="8680450" y="6851650"/>
          <p14:tracePt t="12247" x="8699500" y="6851650"/>
          <p14:tracePt t="12249" x="8724900" y="6851650"/>
          <p14:tracePt t="12263" x="8788400" y="6807200"/>
          <p14:tracePt t="12280" x="8858250" y="6699250"/>
          <p14:tracePt t="12296" x="8902700" y="6565900"/>
          <p14:tracePt t="12314" x="8928100" y="6457950"/>
          <p14:tracePt t="12330" x="8928100" y="6400800"/>
          <p14:tracePt t="12347" x="8902700" y="6324600"/>
          <p14:tracePt t="12364" x="8864600" y="6267450"/>
          <p14:tracePt t="12380" x="8629650" y="6121400"/>
          <p14:tracePt t="12396" x="8375650" y="6057900"/>
          <p14:tracePt t="12413" x="8267700" y="6057900"/>
          <p14:tracePt t="12430" x="8140700" y="6096000"/>
          <p14:tracePt t="12446" x="8064500" y="6140450"/>
          <p14:tracePt t="12463" x="8013700" y="6203950"/>
          <p14:tracePt t="12480" x="7994650" y="6254750"/>
          <p14:tracePt t="12496" x="7988300" y="6292850"/>
          <p14:tracePt t="12513" x="8045450" y="6362700"/>
          <p14:tracePt t="12529" x="8178800" y="6426200"/>
          <p14:tracePt t="12546" x="8401050" y="6457950"/>
          <p14:tracePt t="12563" x="8464550" y="6457950"/>
          <p14:tracePt t="12579" x="8483600" y="6457950"/>
          <p14:tracePt t="12597" x="8496300" y="6451600"/>
          <p14:tracePt t="12613" x="8502650" y="6375400"/>
          <p14:tracePt t="12630" x="8426450" y="6292850"/>
          <p14:tracePt t="12646" x="8267700" y="6191250"/>
          <p14:tracePt t="12663" x="7905750" y="6070600"/>
          <p14:tracePt t="12679" x="7702550" y="6038850"/>
          <p14:tracePt t="12696" x="7531100" y="6013450"/>
          <p14:tracePt t="12713" x="7353300" y="5988050"/>
          <p14:tracePt t="12730" x="7169150" y="5969000"/>
          <p14:tracePt t="12746" x="7118350" y="5956300"/>
          <p14:tracePt t="12763" x="7067550" y="5943600"/>
          <p14:tracePt t="12779" x="6985000" y="5810250"/>
          <p14:tracePt t="12796" x="6972300" y="5797550"/>
          <p14:tracePt t="13136" x="6927850" y="5778500"/>
          <p14:tracePt t="13143" x="6870700" y="5759450"/>
          <p14:tracePt t="13150" x="6813550" y="5727700"/>
          <p14:tracePt t="13162" x="6762750" y="5702300"/>
          <p14:tracePt t="13179" x="6648450" y="5626100"/>
          <p14:tracePt t="13196" x="6451600" y="5422900"/>
          <p14:tracePt t="13212" x="6330950" y="5245100"/>
          <p14:tracePt t="13229" x="6254750" y="5156200"/>
          <p14:tracePt t="13246" x="6210300" y="5099050"/>
          <p14:tracePt t="13262" x="6210300" y="5086350"/>
          <p14:tracePt t="13279" x="6203950" y="5073650"/>
          <p14:tracePt t="13296" x="6203950" y="5067300"/>
          <p14:tracePt t="13354" x="6203950" y="5060950"/>
          <p14:tracePt t="13427" x="6203950" y="5048250"/>
          <p14:tracePt t="13442" x="6197600" y="5048250"/>
          <p14:tracePt t="13471" x="6191250" y="5041900"/>
          <p14:tracePt t="13500" x="6184900" y="5029200"/>
          <p14:tracePt t="13508" x="6178550" y="4991100"/>
          <p14:tracePt t="13515" x="6159500" y="4933950"/>
          <p14:tracePt t="13529" x="6140450" y="4870450"/>
          <p14:tracePt t="13545" x="6089650" y="4660900"/>
          <p14:tracePt t="13562" x="6051550" y="4502150"/>
          <p14:tracePt t="13579" x="6000750" y="4305300"/>
          <p14:tracePt t="13595" x="5949950" y="3981450"/>
          <p14:tracePt t="13612" x="5880100" y="3663950"/>
          <p14:tracePt t="13629" x="5835650" y="3403600"/>
          <p14:tracePt t="13645" x="5772150" y="3181350"/>
          <p14:tracePt t="13662" x="5695950" y="2844800"/>
          <p14:tracePt t="13678" x="5670550" y="2762250"/>
          <p14:tracePt t="13695" x="5657850" y="2711450"/>
          <p14:tracePt t="13712" x="5626100" y="2660650"/>
          <p14:tracePt t="13728" x="5619750" y="2635250"/>
          <p14:tracePt t="13745" x="5607050" y="2616200"/>
          <p14:tracePt t="13748" x="5607050" y="2609850"/>
          <p14:tracePt t="13762" x="5588000" y="2578100"/>
          <p14:tracePt t="13778" x="5549900" y="2527300"/>
          <p14:tracePt t="13795" x="5518150" y="2451100"/>
          <p14:tracePt t="13812" x="5480050" y="2368550"/>
          <p14:tracePt t="13828" x="5391150" y="2209800"/>
          <p14:tracePt t="13845" x="5359400" y="2146300"/>
          <p14:tracePt t="13862" x="5314950" y="2120900"/>
          <p14:tracePt t="13879" x="5213350" y="2038350"/>
          <p14:tracePt t="13895" x="5086350" y="1955800"/>
          <p14:tracePt t="13912" x="4991100" y="1911350"/>
          <p14:tracePt t="13929" x="4851400" y="1841500"/>
          <p14:tracePt t="13945" x="4660900" y="1758950"/>
          <p14:tracePt t="13961" x="4597400" y="1714500"/>
          <p14:tracePt t="13978" x="4546600" y="1701800"/>
          <p14:tracePt t="13995" x="4514850" y="1682750"/>
          <p14:tracePt t="14011" x="4502150" y="1676400"/>
          <p14:tracePt t="14028" x="4489450" y="1676400"/>
          <p14:tracePt t="14045" x="4483100" y="1670050"/>
          <p14:tracePt t="14061" x="4470400" y="1670050"/>
          <p14:tracePt t="14078" x="4451350" y="1663700"/>
          <p14:tracePt t="14163" x="4457700" y="1663700"/>
          <p14:tracePt t="14170" x="4489450" y="1663700"/>
          <p14:tracePt t="14178" x="4527550" y="1663700"/>
          <p14:tracePt t="14195" x="4629150" y="1657350"/>
          <p14:tracePt t="14211" x="4724400" y="1651000"/>
          <p14:tracePt t="14228" x="4851400" y="1651000"/>
          <p14:tracePt t="14245" x="4940300" y="1638300"/>
          <p14:tracePt t="14261" x="5029200" y="1638300"/>
          <p14:tracePt t="14278" x="5099050" y="1638300"/>
          <p14:tracePt t="14294" x="5219700" y="1657350"/>
          <p14:tracePt t="14311" x="5302250" y="1676400"/>
          <p14:tracePt t="14328" x="5391150" y="1708150"/>
          <p14:tracePt t="14344" x="5607050" y="1778000"/>
          <p14:tracePt t="14361" x="5727700" y="1822450"/>
          <p14:tracePt t="14378" x="5810250" y="1847850"/>
          <p14:tracePt t="14395" x="5854700" y="1860550"/>
          <p14:tracePt t="14411" x="5886450" y="1860550"/>
          <p14:tracePt t="14428" x="5899150" y="1860550"/>
          <p14:tracePt t="14444" x="5905500" y="1860550"/>
          <p14:tracePt t="14461" x="5911850" y="1860550"/>
          <p14:tracePt t="14556" x="5911850" y="1866900"/>
          <p14:tracePt t="14651" x="5911850" y="1873250"/>
          <p14:tracePt t="14672" x="5918200" y="1873250"/>
          <p14:tracePt t="14687" x="5924550" y="1873250"/>
          <p14:tracePt t="14694" x="5930900" y="1873250"/>
          <p14:tracePt t="14731" x="5937250" y="1873250"/>
          <p14:tracePt t="14746" x="5937250" y="1879600"/>
          <p14:tracePt t="14760" x="5949950" y="1879600"/>
          <p14:tracePt t="14796" x="5956300" y="1879600"/>
          <p14:tracePt t="15619" x="5956300" y="1885950"/>
          <p14:tracePt t="15656" x="5956300" y="1892300"/>
          <p14:tracePt t="15693" x="5949950" y="1898650"/>
          <p14:tracePt t="15700" x="5943600" y="1905000"/>
          <p14:tracePt t="15714" x="5937250" y="1911350"/>
          <p14:tracePt t="15727" x="5937250" y="1917700"/>
          <p14:tracePt t="15743" x="5918200" y="1949450"/>
          <p14:tracePt t="15760" x="5892800" y="1968500"/>
          <p14:tracePt t="15777" x="5842000" y="2012950"/>
          <p14:tracePt t="15794" x="5778500" y="2051050"/>
          <p14:tracePt t="15810" x="5626100" y="2133600"/>
          <p14:tracePt t="15827" x="5549900" y="2178050"/>
          <p14:tracePt t="15843" x="5435600" y="2254250"/>
          <p14:tracePt t="15860" x="5187950" y="2400300"/>
          <p14:tracePt t="15876" x="5029200" y="2444750"/>
          <p14:tracePt t="15894" x="4927600" y="2501900"/>
          <p14:tracePt t="15911" x="4819650" y="2540000"/>
          <p14:tracePt t="15927" x="4673600" y="2552700"/>
          <p14:tracePt t="15943" x="4603750" y="2552700"/>
          <p14:tracePt t="15960" x="4565650" y="2552700"/>
          <p14:tracePt t="15976" x="4495800" y="2565400"/>
          <p14:tracePt t="15993" x="4432300" y="2565400"/>
          <p14:tracePt t="16010" x="4356100" y="2565400"/>
          <p14:tracePt t="16027" x="4305300" y="2565400"/>
          <p14:tracePt t="16043" x="4248150" y="2565400"/>
          <p14:tracePt t="16060" x="4222750" y="2565400"/>
          <p14:tracePt t="16076" x="4191000" y="2565400"/>
          <p14:tracePt t="16093" x="4146550" y="2565400"/>
          <p14:tracePt t="16110" x="4121150" y="2565400"/>
          <p14:tracePt t="16126" x="4102100" y="2565400"/>
          <p14:tracePt t="16143" x="4083050" y="2571750"/>
          <p14:tracePt t="16159" x="4051300" y="2571750"/>
          <p14:tracePt t="16176" x="4038600" y="2571750"/>
          <p14:tracePt t="16193" x="3994150" y="2584450"/>
          <p14:tracePt t="16210" x="3917950" y="2597150"/>
          <p14:tracePt t="16226" x="3835400" y="2609850"/>
          <p14:tracePt t="16243" x="3790950" y="2616200"/>
          <p14:tracePt t="16246" x="3765550" y="2616200"/>
          <p14:tracePt t="16260" x="3733800" y="2622550"/>
          <p14:tracePt t="16276" x="3663950" y="2622550"/>
          <p14:tracePt t="16293" x="3625850" y="2622550"/>
          <p14:tracePt t="16309" x="3587750" y="2622550"/>
          <p14:tracePt t="16326" x="3517900" y="2622550"/>
          <p14:tracePt t="16343" x="3467100" y="2622550"/>
          <p14:tracePt t="16360" x="3429000" y="2622550"/>
          <p14:tracePt t="16377" x="3403600" y="2628900"/>
          <p14:tracePt t="16393" x="3378200" y="2628900"/>
          <p14:tracePt t="16409" x="3359150" y="2635250"/>
          <p14:tracePt t="16427" x="3352800" y="2635250"/>
          <p14:tracePt t="16459" x="3346450" y="2635250"/>
          <p14:tracePt t="16501" x="3352800" y="2635250"/>
          <p14:tracePt t="16508" x="3397250" y="2641600"/>
          <p14:tracePt t="16516" x="3454400" y="2641600"/>
          <p14:tracePt t="16526" x="3505200" y="2641600"/>
          <p14:tracePt t="16543" x="3587750" y="2641600"/>
          <p14:tracePt t="16559" x="3632200" y="2635250"/>
          <p14:tracePt t="16576" x="3644900" y="2635250"/>
          <p14:tracePt t="16592" x="3651250" y="2635250"/>
          <p14:tracePt t="16626" x="3657600" y="2635250"/>
          <p14:tracePt t="16643" x="3644900" y="2628900"/>
          <p14:tracePt t="16659" x="3556000" y="2616200"/>
          <p14:tracePt t="16676" x="3429000" y="2616200"/>
          <p14:tracePt t="16693" x="3390900" y="2616200"/>
          <p14:tracePt t="16709" x="3378200" y="2616200"/>
          <p14:tracePt t="16726" x="3365500" y="2616200"/>
          <p14:tracePt t="16743" x="3352800" y="2616200"/>
          <p14:tracePt t="16866" x="3359150" y="2616200"/>
          <p14:tracePt t="16923" x="3352800" y="2616200"/>
          <p14:tracePt t="16931" x="3346450" y="2616200"/>
          <p14:tracePt t="16946" x="3340100" y="2616200"/>
          <p14:tracePt t="16975" x="3333750" y="2616200"/>
          <p14:tracePt t="16982" x="3333750" y="2622550"/>
          <p14:tracePt t="17018" x="3333750" y="2628900"/>
          <p14:tracePt t="17536" x="3359150" y="2635250"/>
          <p14:tracePt t="17545" x="3403600" y="2641600"/>
          <p14:tracePt t="17550" x="3422650" y="2647950"/>
          <p14:tracePt t="17558" x="3460750" y="2667000"/>
          <p14:tracePt t="17575" x="3517900" y="2698750"/>
          <p14:tracePt t="17592" x="3594100" y="2755900"/>
          <p14:tracePt t="17608" x="3759200" y="2844800"/>
          <p14:tracePt t="17625" x="3829050" y="2895600"/>
          <p14:tracePt t="17642" x="3860800" y="2921000"/>
          <p14:tracePt t="17659" x="3911600" y="2952750"/>
          <p14:tracePt t="17675" x="3962400" y="2978150"/>
          <p14:tracePt t="17692" x="4019550" y="2997200"/>
          <p14:tracePt t="17709" x="4089400" y="3003550"/>
          <p14:tracePt t="17725" x="4222750" y="3009900"/>
          <p14:tracePt t="17742" x="4305300" y="3016250"/>
          <p14:tracePt t="17759" x="4362450" y="3028950"/>
          <p14:tracePt t="17776" x="4413250" y="3048000"/>
          <p14:tracePt t="17792" x="4502150" y="3060700"/>
          <p14:tracePt t="17808" x="4552950" y="3067050"/>
          <p14:tracePt t="17825" x="4591050" y="3079750"/>
          <p14:tracePt t="17842" x="4641850" y="3086100"/>
          <p14:tracePt t="17858" x="4654550" y="3086100"/>
          <p14:tracePt t="17875" x="4667250" y="3092450"/>
          <p14:tracePt t="17892" x="4673600" y="3092450"/>
          <p14:tracePt t="17908" x="4686300" y="3092450"/>
          <p14:tracePt t="17925" x="4692650" y="3092450"/>
          <p14:tracePt t="17941" x="4699000" y="3092450"/>
          <p14:tracePt t="17958" x="4724400" y="3092450"/>
          <p14:tracePt t="17975" x="4730750" y="3092450"/>
          <p14:tracePt t="17992" x="4737100" y="3092450"/>
          <p14:tracePt t="18008" x="4743450" y="3092450"/>
          <p14:tracePt t="18025" x="4756150" y="3092450"/>
          <p14:tracePt t="18041" x="4768850" y="3086100"/>
          <p14:tracePt t="18059" x="4768850" y="3079750"/>
          <p14:tracePt t="18075" x="4768850" y="3073400"/>
          <p14:tracePt t="18091" x="4775200" y="3067050"/>
          <p14:tracePt t="18108" x="4781550" y="3054350"/>
          <p14:tracePt t="18125" x="4781550" y="3028950"/>
          <p14:tracePt t="18141" x="4775200" y="2959100"/>
          <p14:tracePt t="18158" x="4705350" y="2876550"/>
          <p14:tracePt t="18175" x="4603750" y="2800350"/>
          <p14:tracePt t="18191" x="4457700" y="2730500"/>
          <p14:tracePt t="18208" x="4394200" y="2692400"/>
          <p14:tracePt t="18225" x="4330700" y="2660650"/>
          <p14:tracePt t="18241" x="4222750" y="2622550"/>
          <p14:tracePt t="18245" x="4191000" y="2616200"/>
          <p14:tracePt t="18258" x="4095750" y="2597150"/>
          <p14:tracePt t="18275" x="4038600" y="2590800"/>
          <p14:tracePt t="18292" x="4000500" y="2590800"/>
          <p14:tracePt t="18308" x="3943350" y="2590800"/>
          <p14:tracePt t="18325" x="3886200" y="2590800"/>
          <p14:tracePt t="18341" x="3816350" y="2609850"/>
          <p14:tracePt t="18358" x="3746500" y="2641600"/>
          <p14:tracePt t="18374" x="3663950" y="2667000"/>
          <p14:tracePt t="18391" x="3606800" y="2705100"/>
          <p14:tracePt t="18409" x="3568700" y="2730500"/>
          <p14:tracePt t="18425" x="3492500" y="2787650"/>
          <p14:tracePt t="18441" x="3435350" y="2838450"/>
          <p14:tracePt t="18458" x="3371850" y="2895600"/>
          <p14:tracePt t="18475" x="3321050" y="2952750"/>
          <p14:tracePt t="18491" x="3276600" y="2990850"/>
          <p14:tracePt t="18508" x="3257550" y="3003550"/>
          <p14:tracePt t="18525" x="3244850" y="3022600"/>
          <p14:tracePt t="18541" x="3232150" y="3041650"/>
          <p14:tracePt t="18575" x="3225800" y="3048000"/>
          <p14:tracePt t="18591" x="3225800" y="3060700"/>
          <p14:tracePt t="18608" x="3238500" y="3098800"/>
          <p14:tracePt t="18625" x="3289300" y="3143250"/>
          <p14:tracePt t="18642" x="3352800" y="3155950"/>
          <p14:tracePt t="18658" x="3416300" y="3175000"/>
          <p14:tracePt t="18674" x="3486150" y="3181350"/>
          <p14:tracePt t="18691" x="3562350" y="3181350"/>
          <p14:tracePt t="18708" x="3632200" y="3187700"/>
          <p14:tracePt t="18724" x="3765550" y="3187700"/>
          <p14:tracePt t="18741" x="3841750" y="3187700"/>
          <p14:tracePt t="18757" x="3949700" y="3175000"/>
          <p14:tracePt t="18774" x="4114800" y="3168650"/>
          <p14:tracePt t="18791" x="4222750" y="3155950"/>
          <p14:tracePt t="18807" x="4292600" y="3155950"/>
          <p14:tracePt t="18824" x="4400550" y="3155950"/>
          <p14:tracePt t="18840" x="4464050" y="3155950"/>
          <p14:tracePt t="18857" x="4508500" y="3155950"/>
          <p14:tracePt t="18874" x="4540250" y="3155950"/>
          <p14:tracePt t="18890" x="4565650" y="3155950"/>
          <p14:tracePt t="18907" x="4578350" y="3155950"/>
          <p14:tracePt t="18924" x="4591050" y="3155950"/>
          <p14:tracePt t="18941" x="4610100" y="3155950"/>
          <p14:tracePt t="18957" x="4622800" y="3136900"/>
          <p14:tracePt t="18974" x="4635500" y="3073400"/>
          <p14:tracePt t="18991" x="4635500" y="2978150"/>
          <p14:tracePt t="19007" x="4610100" y="2895600"/>
          <p14:tracePt t="19024" x="4591050" y="2851150"/>
          <p14:tracePt t="19040" x="4565650" y="2825750"/>
          <p14:tracePt t="19057" x="4533900" y="2806700"/>
          <p14:tracePt t="19074" x="4483100" y="2774950"/>
          <p14:tracePt t="19090" x="4394200" y="2736850"/>
          <p14:tracePt t="19108" x="4273550" y="2686050"/>
          <p14:tracePt t="19124" x="4013200" y="2628900"/>
          <p14:tracePt t="19140" x="3892550" y="2616200"/>
          <p14:tracePt t="19157" x="3778250" y="2616200"/>
          <p14:tracePt t="19173" x="3543300" y="2628900"/>
          <p14:tracePt t="19190" x="3460750" y="2647950"/>
          <p14:tracePt t="19207" x="3429000" y="2667000"/>
          <p14:tracePt t="19224" x="3416300" y="2679700"/>
          <p14:tracePt t="19240" x="3397250" y="2686050"/>
          <p14:tracePt t="19257" x="3384550" y="2692400"/>
          <p14:tracePt t="19273" x="3371850" y="2705100"/>
          <p14:tracePt t="19290" x="3346450" y="2730500"/>
          <p14:tracePt t="19307" x="3333750" y="2762250"/>
          <p14:tracePt t="19323" x="3327400" y="2813050"/>
          <p14:tracePt t="19341" x="3327400" y="2863850"/>
          <p14:tracePt t="19357" x="3327400" y="2895600"/>
          <p14:tracePt t="19373" x="3327400" y="2927350"/>
          <p14:tracePt t="19390" x="3327400" y="2946400"/>
          <p14:tracePt t="19407" x="3371850" y="2984500"/>
          <p14:tracePt t="19423" x="3435350" y="3016250"/>
          <p14:tracePt t="19440" x="3530600" y="3035300"/>
          <p14:tracePt t="19458" x="3625850" y="3054350"/>
          <p14:tracePt t="19473" x="3721100" y="3067050"/>
          <p14:tracePt t="19490" x="3797300" y="3079750"/>
          <p14:tracePt t="19507" x="3898900" y="3079750"/>
          <p14:tracePt t="19523" x="4057650" y="3098800"/>
          <p14:tracePt t="19540" x="4127500" y="3098800"/>
          <p14:tracePt t="19557" x="4178300" y="3098800"/>
          <p14:tracePt t="19574" x="4216400" y="3098800"/>
          <p14:tracePt t="19590" x="4260850" y="3098800"/>
          <p14:tracePt t="19607" x="4279900" y="3098800"/>
          <p14:tracePt t="19623" x="4305300" y="3092450"/>
          <p14:tracePt t="19640" x="4318000" y="3086100"/>
          <p14:tracePt t="19657" x="4324350" y="3073400"/>
          <p14:tracePt t="19673" x="4330700" y="3067050"/>
          <p14:tracePt t="19690" x="4330700" y="3060700"/>
          <p14:tracePt t="19707" x="4343400" y="3048000"/>
          <p14:tracePt t="19723" x="4343400" y="3028950"/>
          <p14:tracePt t="19740" x="4330700" y="2978150"/>
          <p14:tracePt t="19743" x="4318000" y="2965450"/>
          <p14:tracePt t="19756" x="4273550" y="2921000"/>
          <p14:tracePt t="19773" x="4235450" y="2882900"/>
          <p14:tracePt t="19790" x="4184650" y="2863850"/>
          <p14:tracePt t="19807" x="4159250" y="2844800"/>
          <p14:tracePt t="19823" x="4140200" y="2844800"/>
          <p14:tracePt t="19840" x="4127500" y="2844800"/>
          <p14:tracePt t="19856" x="4114800" y="2844800"/>
          <p14:tracePt t="19873" x="4108450" y="2844800"/>
          <p14:tracePt t="20295" x="4114800" y="2851150"/>
          <p14:tracePt t="20303" x="4121150" y="2857500"/>
          <p14:tracePt t="20310" x="4121150" y="2863850"/>
          <p14:tracePt t="20322" x="4127500" y="2870200"/>
          <p14:tracePt t="20339" x="4133850" y="2882900"/>
          <p14:tracePt t="20356" x="4146550" y="2901950"/>
          <p14:tracePt t="20373" x="4159250" y="2921000"/>
          <p14:tracePt t="20389" x="4171950" y="2940050"/>
          <p14:tracePt t="20406" x="4191000" y="2990850"/>
          <p14:tracePt t="20423" x="4216400" y="3035300"/>
          <p14:tracePt t="20439" x="4229100" y="3060700"/>
          <p14:tracePt t="20456" x="4248150" y="3098800"/>
          <p14:tracePt t="20472" x="4254500" y="3111500"/>
          <p14:tracePt t="20489" x="4254500" y="3117850"/>
          <p14:tracePt t="20506" x="4254500" y="3130550"/>
          <p14:tracePt t="20523" x="4260850" y="3143250"/>
          <p14:tracePt t="20556" x="4273550" y="3149600"/>
          <p14:tracePt t="20589" x="4279900" y="3155950"/>
          <p14:tracePt t="20606" x="4286250" y="3162300"/>
          <p14:tracePt t="20622" x="4292600" y="3175000"/>
          <p14:tracePt t="20639" x="4298950" y="3194050"/>
          <p14:tracePt t="20656" x="4298950" y="3200400"/>
          <p14:tracePt t="20672" x="4298950" y="3219450"/>
          <p14:tracePt t="20689" x="4298950" y="3225800"/>
          <p14:tracePt t="20706" x="4298950" y="3232150"/>
          <p14:tracePt t="20722" x="4305300" y="3232150"/>
          <p14:tracePt t="20739" x="4305300" y="3238500"/>
          <p14:tracePt t="20799" x="4305300" y="3244850"/>
          <p14:tracePt t="20858" x="4305300" y="3251200"/>
          <p14:tracePt t="20870" x="4305300" y="3257550"/>
          <p14:tracePt t="20886" x="4298950" y="3257550"/>
          <p14:tracePt t="20894" x="4292600" y="3257550"/>
          <p14:tracePt t="20905" x="4286250" y="3270250"/>
          <p14:tracePt t="20922" x="4260850" y="3270250"/>
          <p14:tracePt t="20938" x="4248150" y="3270250"/>
          <p14:tracePt t="20955" x="4229100" y="3270250"/>
          <p14:tracePt t="20973" x="4197350" y="3270250"/>
          <p14:tracePt t="20989" x="4102100" y="3270250"/>
          <p14:tracePt t="21005" x="4013200" y="3270250"/>
          <p14:tracePt t="21022" x="3937000" y="3251200"/>
          <p14:tracePt t="21039" x="3848100" y="3244850"/>
          <p14:tracePt t="21056" x="3778250" y="3232150"/>
          <p14:tracePt t="21072" x="3721100" y="3232150"/>
          <p14:tracePt t="21089" x="3651250" y="3232150"/>
          <p14:tracePt t="21090" x="3632200" y="3232150"/>
          <p14:tracePt t="21105" x="3587750" y="3232150"/>
          <p14:tracePt t="21122" x="3556000" y="3232150"/>
          <p14:tracePt t="21138" x="3530600" y="3232150"/>
          <p14:tracePt t="21156" x="3498850" y="3238500"/>
          <p14:tracePt t="21172" x="3486150" y="3257550"/>
          <p14:tracePt t="21188" x="3454400" y="3263900"/>
          <p14:tracePt t="21206" x="3448050" y="3276600"/>
          <p14:tracePt t="21222" x="3429000" y="3295650"/>
          <p14:tracePt t="21238" x="3409950" y="3308350"/>
          <p14:tracePt t="21255" x="3403600" y="3321050"/>
          <p14:tracePt t="21272" x="3403600" y="3333750"/>
          <p14:tracePt t="21289" x="3403600" y="3346450"/>
          <p14:tracePt t="21305" x="3403600" y="3359150"/>
          <p14:tracePt t="21322" x="3403600" y="3371850"/>
          <p14:tracePt t="21338" x="3473450" y="3435350"/>
          <p14:tracePt t="21355" x="3575050" y="3492500"/>
          <p14:tracePt t="21372" x="3670300" y="3517900"/>
          <p14:tracePt t="21388" x="3784600" y="3543300"/>
          <p14:tracePt t="21405" x="3835400" y="3556000"/>
          <p14:tracePt t="21422" x="3911600" y="3556000"/>
          <p14:tracePt t="21438" x="4044950" y="3530600"/>
          <p14:tracePt t="21455" x="4229100" y="3505200"/>
          <p14:tracePt t="21472" x="4311650" y="3486150"/>
          <p14:tracePt t="21488" x="4394200" y="3473450"/>
          <p14:tracePt t="21505" x="4540250" y="3435350"/>
          <p14:tracePt t="21522" x="4616450" y="3422650"/>
          <p14:tracePt t="21539" x="4667250" y="3397250"/>
          <p14:tracePt t="21555" x="4692650" y="3390900"/>
          <p14:tracePt t="21571" x="4711700" y="3390900"/>
          <p14:tracePt t="21588" x="4718050" y="3390900"/>
          <p14:tracePt t="21621" x="4699000" y="3378200"/>
          <p14:tracePt t="21638" x="4584700" y="3333750"/>
          <p14:tracePt t="21655" x="4489450" y="3308350"/>
          <p14:tracePt t="21672" x="4394200" y="3289300"/>
          <p14:tracePt t="21688" x="4292600" y="3276600"/>
          <p14:tracePt t="21705" x="4241800" y="3282950"/>
          <p14:tracePt t="21722" x="4197350" y="3295650"/>
          <p14:tracePt t="21738" x="4165600" y="3308350"/>
          <p14:tracePt t="21755" x="4152900" y="3308350"/>
          <p14:tracePt t="21772" x="4133850" y="3321050"/>
          <p14:tracePt t="21788" x="4121150" y="3327400"/>
          <p14:tracePt t="21805" x="4121150" y="3346450"/>
          <p14:tracePt t="21822" x="4121150" y="3352800"/>
          <p14:tracePt t="21839" x="4121150" y="3365500"/>
          <p14:tracePt t="21855" x="4216400" y="3448050"/>
          <p14:tracePt t="21872" x="4298950" y="3479800"/>
          <p14:tracePt t="21888" x="4375150" y="3498850"/>
          <p14:tracePt t="21905" x="4457700" y="3524250"/>
          <p14:tracePt t="21921" x="4546600" y="3524250"/>
          <p14:tracePt t="21938" x="4603750" y="3524250"/>
          <p14:tracePt t="21955" x="4648200" y="3511550"/>
          <p14:tracePt t="21972" x="4705350" y="3511550"/>
          <p14:tracePt t="21988" x="4743450" y="3511550"/>
          <p14:tracePt t="22005" x="4775200" y="3511550"/>
          <p14:tracePt t="22021" x="4800600" y="3511550"/>
          <p14:tracePt t="22038" x="4851400" y="3530600"/>
          <p14:tracePt t="22055" x="4908550" y="3536950"/>
          <p14:tracePt t="22072" x="4946650" y="3543300"/>
          <p14:tracePt t="22088" x="4984750" y="3549650"/>
          <p14:tracePt t="22104" x="4991100" y="3549650"/>
          <p14:tracePt t="22138" x="4997450" y="3549650"/>
          <p14:tracePt t="22154" x="5003800" y="3556000"/>
          <p14:tracePt t="22189" x="5010150" y="3556000"/>
          <p14:tracePt t="22204" x="5010150" y="3562350"/>
          <p14:tracePt t="22221" x="5016500" y="3562350"/>
          <p14:tracePt t="22269" x="5022850" y="3562350"/>
          <p14:tracePt t="22284" x="5035550" y="3562350"/>
          <p14:tracePt t="22299" x="5035550" y="3556000"/>
          <p14:tracePt t="22306" x="5041900" y="3543300"/>
          <p14:tracePt t="22321" x="5054600" y="3524250"/>
          <p14:tracePt t="22337" x="5060950" y="3505200"/>
          <p14:tracePt t="22354" x="5060950" y="3498850"/>
          <p14:tracePt t="22387" x="5067300" y="3492500"/>
          <p14:tracePt t="27980" x="4991100" y="3524250"/>
          <p14:tracePt t="27988" x="4946650" y="3549650"/>
          <p14:tracePt t="27999" x="4876800" y="3600450"/>
          <p14:tracePt t="28016" x="4648200" y="3752850"/>
          <p14:tracePt t="28032" x="4533900" y="3810000"/>
          <p14:tracePt t="28049" x="4470400" y="3835400"/>
          <p14:tracePt t="28066" x="4419600" y="3848100"/>
          <p14:tracePt t="28082" x="4356100" y="3873500"/>
          <p14:tracePt t="28099" x="4305300" y="3886200"/>
          <p14:tracePt t="28116" x="4267200" y="3886200"/>
          <p14:tracePt t="28132" x="4210050" y="3892550"/>
          <p14:tracePt t="28149" x="4197350" y="3892550"/>
          <p14:tracePt t="28165" x="4178300" y="3892550"/>
          <p14:tracePt t="28183" x="4140200" y="3892550"/>
          <p14:tracePt t="28199" x="4070350" y="3892550"/>
          <p14:tracePt t="28216" x="4000500" y="3892550"/>
          <p14:tracePt t="28232" x="3917950" y="3898900"/>
          <p14:tracePt t="28249" x="3733800" y="3917950"/>
          <p14:tracePt t="28265" x="3657600" y="3917950"/>
          <p14:tracePt t="28282" x="3619500" y="3917950"/>
          <p14:tracePt t="28299" x="3581400" y="3924300"/>
          <p14:tracePt t="28316" x="3543300" y="3943350"/>
          <p14:tracePt t="28333" x="3511550" y="3956050"/>
          <p14:tracePt t="28349" x="3492500" y="3968750"/>
          <p14:tracePt t="28366" x="3467100" y="3981450"/>
          <p14:tracePt t="28382" x="3460750" y="3994150"/>
          <p14:tracePt t="28399" x="3454400" y="4000500"/>
          <p14:tracePt t="28416" x="3454400" y="4019550"/>
          <p14:tracePt t="28432" x="3511550" y="4114800"/>
          <p14:tracePt t="28449" x="3752850" y="4229100"/>
          <p14:tracePt t="28465" x="3930650" y="4267200"/>
          <p14:tracePt t="28482" x="4006850" y="4267200"/>
          <p14:tracePt t="28498" x="4019550" y="4267200"/>
          <p14:tracePt t="28515" x="4038600" y="4241800"/>
          <p14:tracePt t="28532" x="4057650" y="4083050"/>
          <p14:tracePt t="28548" x="3968750" y="3917950"/>
          <p14:tracePt t="28565" x="3892550" y="3841750"/>
          <p14:tracePt t="28582" x="3752850" y="3765550"/>
          <p14:tracePt t="28598" x="3683000" y="3759200"/>
          <p14:tracePt t="28616" x="3657600" y="3759200"/>
          <p14:tracePt t="28632" x="3644900" y="3759200"/>
          <p14:tracePt t="28649" x="3632200" y="3765550"/>
          <p14:tracePt t="28666" x="3619500" y="3829050"/>
          <p14:tracePt t="28682" x="3619500" y="3930650"/>
          <p14:tracePt t="28698" x="3676650" y="4064000"/>
          <p14:tracePt t="28715" x="3854450" y="4222750"/>
          <p14:tracePt t="28732" x="3968750" y="4267200"/>
          <p14:tracePt t="28748" x="4000500" y="4273550"/>
          <p14:tracePt t="28765" x="4032250" y="4273550"/>
          <p14:tracePt t="28782" x="4102100" y="4133850"/>
          <p14:tracePt t="28798" x="4102100" y="4076700"/>
          <p14:tracePt t="28815" x="4102100" y="4051300"/>
          <p14:tracePt t="28832" x="4083050" y="4013200"/>
          <p14:tracePt t="28848" x="4044950" y="4000500"/>
          <p14:tracePt t="28865" x="4038600" y="4000500"/>
          <p14:tracePt t="28882" x="4019550" y="4000500"/>
          <p14:tracePt t="28898" x="4013200" y="40005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fr-BE" altLang="nl-BE" sz="3323" dirty="0" err="1"/>
              <a:t>S</a:t>
            </a:r>
            <a:r>
              <a:rPr lang="fr-BE" altLang="nl-BE" sz="3323" dirty="0" err="1" smtClean="0"/>
              <a:t>laagkansen</a:t>
            </a:r>
            <a:endParaRPr lang="en-US" alt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94112" y="1368000"/>
            <a:ext cx="9004728" cy="355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BE" altLang="nl-BE" sz="2585" dirty="0" err="1"/>
              <a:t>Hoe</a:t>
            </a:r>
            <a:r>
              <a:rPr lang="fr-BE" altLang="nl-BE" sz="2585" dirty="0"/>
              <a:t> de </a:t>
            </a:r>
            <a:r>
              <a:rPr lang="fr-BE" altLang="nl-BE" sz="2585" dirty="0" err="1"/>
              <a:t>studie</a:t>
            </a:r>
            <a:r>
              <a:rPr lang="fr-BE" altLang="nl-BE" sz="2585" dirty="0"/>
              <a:t> </a:t>
            </a:r>
            <a:r>
              <a:rPr lang="fr-BE" altLang="nl-BE" sz="2585" dirty="0" err="1" smtClean="0"/>
              <a:t>inschatten</a:t>
            </a:r>
            <a:r>
              <a:rPr lang="fr-BE" altLang="nl-BE" sz="2585" dirty="0" smtClean="0"/>
              <a:t>?</a:t>
            </a:r>
          </a:p>
          <a:p>
            <a:pPr>
              <a:lnSpc>
                <a:spcPct val="120000"/>
              </a:lnSpc>
            </a:pPr>
            <a:r>
              <a:rPr lang="fr-BE" altLang="nl-BE" sz="2585" dirty="0" err="1"/>
              <a:t>B</a:t>
            </a:r>
            <a:r>
              <a:rPr lang="fr-BE" altLang="nl-BE" sz="2585" dirty="0" err="1" smtClean="0"/>
              <a:t>elangrijke</a:t>
            </a:r>
            <a:r>
              <a:rPr lang="fr-BE" altLang="nl-BE" sz="2585" dirty="0" smtClean="0"/>
              <a:t> </a:t>
            </a:r>
            <a:r>
              <a:rPr lang="fr-BE" altLang="nl-BE" sz="2585" dirty="0" err="1"/>
              <a:t>vuistregels</a:t>
            </a:r>
            <a:r>
              <a:rPr lang="fr-BE" altLang="nl-BE" sz="2585" dirty="0"/>
              <a:t>:</a:t>
            </a:r>
          </a:p>
          <a:p>
            <a:pPr marL="800100" lvl="1" indent="-342900">
              <a:lnSpc>
                <a:spcPct val="120000"/>
              </a:lnSpc>
              <a:spcBef>
                <a:spcPct val="55000"/>
              </a:spcBef>
              <a:buFont typeface="Courier New" panose="02070309020205020404" pitchFamily="49" charset="0"/>
              <a:buChar char="o"/>
            </a:pPr>
            <a:r>
              <a:rPr lang="fr-BE" altLang="nl-BE" sz="2215" dirty="0" err="1"/>
              <a:t>wiskundig</a:t>
            </a:r>
            <a:r>
              <a:rPr lang="fr-BE" altLang="nl-BE" sz="2215" dirty="0"/>
              <a:t> </a:t>
            </a:r>
            <a:r>
              <a:rPr lang="fr-BE" altLang="nl-BE" sz="2215" dirty="0" err="1"/>
              <a:t>inzicht</a:t>
            </a:r>
            <a:r>
              <a:rPr lang="fr-BE" altLang="nl-BE" sz="2215" dirty="0"/>
              <a:t> </a:t>
            </a:r>
            <a:r>
              <a:rPr lang="fr-BE" altLang="nl-BE" sz="2215" dirty="0" smtClean="0"/>
              <a:t/>
            </a:r>
            <a:br>
              <a:rPr lang="fr-BE" altLang="nl-BE" sz="2215" dirty="0" smtClean="0"/>
            </a:br>
            <a:r>
              <a:rPr lang="fr-BE" altLang="nl-BE" sz="2215" dirty="0" smtClean="0"/>
              <a:t>(</a:t>
            </a:r>
            <a:r>
              <a:rPr lang="fr-BE" altLang="nl-BE" sz="2215" dirty="0"/>
              <a:t>niet </a:t>
            </a:r>
            <a:r>
              <a:rPr lang="fr-BE" altLang="nl-BE" sz="2215" dirty="0" err="1"/>
              <a:t>noodzakelijk</a:t>
            </a:r>
            <a:r>
              <a:rPr lang="fr-BE" altLang="nl-BE" sz="2215" dirty="0"/>
              <a:t> </a:t>
            </a:r>
            <a:r>
              <a:rPr lang="fr-BE" altLang="nl-BE" sz="2215" dirty="0" err="1"/>
              <a:t>wiskundige</a:t>
            </a:r>
            <a:r>
              <a:rPr lang="fr-BE" altLang="nl-BE" sz="2215" dirty="0"/>
              <a:t> ‘</a:t>
            </a:r>
            <a:r>
              <a:rPr lang="fr-BE" altLang="nl-BE" sz="2215" dirty="0" err="1"/>
              <a:t>bolleboos</a:t>
            </a:r>
            <a:r>
              <a:rPr lang="fr-BE" altLang="nl-BE" sz="2215" dirty="0" smtClean="0"/>
              <a:t>’!)</a:t>
            </a:r>
            <a:endParaRPr lang="fr-BE" altLang="nl-BE" sz="2215" dirty="0"/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BE" altLang="nl-BE" sz="2215" dirty="0" err="1"/>
              <a:t>interesse</a:t>
            </a:r>
            <a:r>
              <a:rPr lang="fr-BE" altLang="nl-BE" sz="2215" dirty="0"/>
              <a:t> in </a:t>
            </a:r>
            <a:r>
              <a:rPr lang="fr-BE" altLang="nl-BE" sz="2215" dirty="0" err="1"/>
              <a:t>wetenschap</a:t>
            </a:r>
            <a:r>
              <a:rPr lang="fr-BE" altLang="nl-BE" sz="2215" dirty="0"/>
              <a:t>, </a:t>
            </a:r>
            <a:r>
              <a:rPr lang="fr-BE" altLang="nl-BE" sz="2215" dirty="0" err="1"/>
              <a:t>techniek</a:t>
            </a:r>
            <a:r>
              <a:rPr lang="fr-BE" altLang="nl-BE" sz="2215" dirty="0"/>
              <a:t> en </a:t>
            </a:r>
            <a:r>
              <a:rPr lang="fr-BE" altLang="nl-BE" sz="2215" dirty="0" err="1"/>
              <a:t>biologische</a:t>
            </a:r>
            <a:r>
              <a:rPr lang="fr-BE" altLang="nl-BE" sz="2215" dirty="0"/>
              <a:t> </a:t>
            </a:r>
            <a:r>
              <a:rPr lang="fr-BE" altLang="nl-BE" sz="2215" dirty="0" err="1"/>
              <a:t>systemen</a:t>
            </a:r>
            <a:endParaRPr lang="fr-BE" altLang="nl-BE" sz="2215" dirty="0"/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BE" altLang="nl-BE" sz="2215" dirty="0" err="1"/>
              <a:t>motivatie</a:t>
            </a:r>
            <a:endParaRPr lang="fr-BE" altLang="nl-BE" sz="2215" dirty="0"/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BE" altLang="nl-BE" sz="2215" dirty="0" err="1" smtClean="0"/>
              <a:t>bereid</a:t>
            </a:r>
            <a:r>
              <a:rPr lang="fr-BE" altLang="nl-BE" sz="2215" dirty="0" smtClean="0"/>
              <a:t> </a:t>
            </a:r>
            <a:r>
              <a:rPr lang="fr-BE" altLang="nl-BE" sz="2215" dirty="0"/>
              <a:t>om (hard) te </a:t>
            </a:r>
            <a:r>
              <a:rPr lang="fr-BE" altLang="nl-BE" sz="2215" dirty="0" err="1"/>
              <a:t>werken</a:t>
            </a:r>
            <a:endParaRPr lang="en-US" altLang="nl-BE" sz="2215" dirty="0"/>
          </a:p>
          <a:p>
            <a:endParaRPr lang="nl-B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02"/>
    </mc:Choice>
    <mc:Fallback xmlns="">
      <p:transition spd="slow" advTm="5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84" x="4013200" y="3930650"/>
          <p14:tracePt t="8490" x="4013200" y="3829050"/>
          <p14:tracePt t="8498" x="4013200" y="3727450"/>
          <p14:tracePt t="8515" x="4006850" y="3600450"/>
          <p14:tracePt t="8531" x="3987800" y="3492500"/>
          <p14:tracePt t="8548" x="3962400" y="3352800"/>
          <p14:tracePt t="8564" x="3949700" y="3295650"/>
          <p14:tracePt t="8581" x="3911600" y="3238500"/>
          <p14:tracePt t="8599" x="3892550" y="3194050"/>
          <p14:tracePt t="8614" x="3854450" y="3149600"/>
          <p14:tracePt t="8631" x="3829050" y="3111500"/>
          <p14:tracePt t="8648" x="3803650" y="3073400"/>
          <p14:tracePt t="8665" x="3708400" y="2895600"/>
          <p14:tracePt t="8681" x="3663950" y="2794000"/>
          <p14:tracePt t="8698" x="3644900" y="2749550"/>
          <p14:tracePt t="8716" x="3638550" y="2736850"/>
          <p14:tracePt t="8731" x="3632200" y="2724150"/>
          <p14:tracePt t="8748" x="3619500" y="2711450"/>
          <p14:tracePt t="8764" x="3606800" y="2692400"/>
          <p14:tracePt t="8781" x="3600450" y="2679700"/>
          <p14:tracePt t="8798" x="3600450" y="2667000"/>
          <p14:tracePt t="8832" x="3594100" y="2667000"/>
          <p14:tracePt t="8848" x="3594100" y="2660650"/>
          <p14:tracePt t="8884" x="3600450" y="2673350"/>
          <p14:tracePt t="8891" x="3632200" y="2698750"/>
          <p14:tracePt t="8897" x="3651250" y="2730500"/>
          <p14:tracePt t="8914" x="3702050" y="2781300"/>
          <p14:tracePt t="8932" x="3733800" y="2819400"/>
          <p14:tracePt t="8948" x="3746500" y="2832100"/>
          <p14:tracePt t="8964" x="3759200" y="2844800"/>
          <p14:tracePt t="8981" x="3784600" y="2863850"/>
          <p14:tracePt t="8998" x="3810000" y="2863850"/>
          <p14:tracePt t="9014" x="3873500" y="2851150"/>
          <p14:tracePt t="9031" x="3911600" y="2838450"/>
          <p14:tracePt t="9048" x="3937000" y="2825750"/>
          <p14:tracePt t="9065" x="3949700" y="2806700"/>
          <p14:tracePt t="9067" x="3949700" y="2800350"/>
          <p14:tracePt t="9081" x="3962400" y="2774950"/>
          <p14:tracePt t="9097" x="3968750" y="2762250"/>
          <p14:tracePt t="9131" x="3943350" y="2717800"/>
          <p14:tracePt t="9148" x="3886200" y="2705100"/>
          <p14:tracePt t="9165" x="3841750" y="2705100"/>
          <p14:tracePt t="9182" x="3797300" y="2730500"/>
          <p14:tracePt t="9197" x="3771900" y="2743200"/>
          <p14:tracePt t="9214" x="3752850" y="2762250"/>
          <p14:tracePt t="9231" x="3740150" y="2774950"/>
          <p14:tracePt t="9247" x="3740150" y="2800350"/>
          <p14:tracePt t="9264" x="3740150" y="2813050"/>
          <p14:tracePt t="9281" x="3778250" y="2844800"/>
          <p14:tracePt t="9298" x="3848100" y="2876550"/>
          <p14:tracePt t="9314" x="3949700" y="2882900"/>
          <p14:tracePt t="9331" x="3981450" y="2863850"/>
          <p14:tracePt t="9348" x="4013200" y="2851150"/>
          <p14:tracePt t="9364" x="4057650" y="2806700"/>
          <p14:tracePt t="9381" x="4064000" y="2774950"/>
          <p14:tracePt t="9398" x="4064000" y="2762250"/>
          <p14:tracePt t="9414" x="4064000" y="2749550"/>
          <p14:tracePt t="9431" x="4006850" y="2711450"/>
          <p14:tracePt t="9447" x="3956050" y="2711450"/>
          <p14:tracePt t="9464" x="3917950" y="2711450"/>
          <p14:tracePt t="9481" x="3905250" y="2730500"/>
          <p14:tracePt t="9497" x="3892550" y="2743200"/>
          <p14:tracePt t="9514" x="3879850" y="2755900"/>
          <p14:tracePt t="9531" x="3879850" y="2762250"/>
          <p14:tracePt t="9547" x="3879850" y="2787650"/>
          <p14:tracePt t="9564" x="3886200" y="2806700"/>
          <p14:tracePt t="9568" x="3898900" y="2813050"/>
          <p14:tracePt t="9580" x="3911600" y="2819400"/>
          <p14:tracePt t="9597" x="3956050" y="2832100"/>
          <p14:tracePt t="9614" x="3968750" y="2832100"/>
          <p14:tracePt t="9631" x="3981450" y="2832100"/>
          <p14:tracePt t="9647" x="3987800" y="2832100"/>
          <p14:tracePt t="9664" x="3994150" y="2832100"/>
          <p14:tracePt t="9685" x="3994150" y="2825750"/>
          <p14:tracePt t="9701" x="3994150" y="2819400"/>
          <p14:tracePt t="9714" x="3994150" y="2813050"/>
          <p14:tracePt t="9731" x="3975100" y="2813050"/>
          <p14:tracePt t="9747" x="3962400" y="2813050"/>
          <p14:tracePt t="9764" x="3956050" y="2813050"/>
          <p14:tracePt t="9780" x="3943350" y="2813050"/>
          <p14:tracePt t="9882" x="3930650" y="2813050"/>
          <p14:tracePt t="11833" x="3924300" y="2825750"/>
          <p14:tracePt t="11841" x="3924300" y="2838450"/>
          <p14:tracePt t="11847" x="3917950" y="2851150"/>
          <p14:tracePt t="11861" x="3911600" y="2889250"/>
          <p14:tracePt t="11878" x="3911600" y="2914650"/>
          <p14:tracePt t="11895" x="3911600" y="2946400"/>
          <p14:tracePt t="11912" x="3911600" y="2971800"/>
          <p14:tracePt t="11928" x="3911600" y="3035300"/>
          <p14:tracePt t="11945" x="3911600" y="3079750"/>
          <p14:tracePt t="11962" x="3911600" y="3105150"/>
          <p14:tracePt t="11979" x="3911600" y="3130550"/>
          <p14:tracePt t="11995" x="3911600" y="3149600"/>
          <p14:tracePt t="12011" x="3911600" y="3155950"/>
          <p14:tracePt t="12029" x="3911600" y="3168650"/>
          <p14:tracePt t="12045" x="3911600" y="3187700"/>
          <p14:tracePt t="12061" x="3911600" y="3200400"/>
          <p14:tracePt t="12078" x="3911600" y="3213100"/>
          <p14:tracePt t="12095" x="3911600" y="3225800"/>
          <p14:tracePt t="12111" x="3911600" y="3238500"/>
          <p14:tracePt t="12129" x="3911600" y="3263900"/>
          <p14:tracePt t="12145" x="3911600" y="3276600"/>
          <p14:tracePt t="12161" x="3911600" y="3282950"/>
          <p14:tracePt t="12178" x="3911600" y="3295650"/>
          <p14:tracePt t="12194" x="3911600" y="3302000"/>
          <p14:tracePt t="12211" x="3911600" y="3321050"/>
          <p14:tracePt t="12245" x="3911600" y="3327400"/>
          <p14:tracePt t="12262" x="3911600" y="3333750"/>
          <p14:tracePt t="12278" x="3898900" y="3352800"/>
          <p14:tracePt t="12294" x="3898900" y="3359150"/>
          <p14:tracePt t="12312" x="3892550" y="3359150"/>
          <p14:tracePt t="12328" x="3892550" y="3371850"/>
          <p14:tracePt t="12345" x="3892550" y="3378200"/>
          <p14:tracePt t="12372" x="3892550" y="3384550"/>
          <p14:tracePt t="12401" x="3905250" y="3384550"/>
          <p14:tracePt t="12408" x="3917950" y="3384550"/>
          <p14:tracePt t="12416" x="3924300" y="3384550"/>
          <p14:tracePt t="12427" x="3949700" y="3384550"/>
          <p14:tracePt t="12444" x="4006850" y="3384550"/>
          <p14:tracePt t="12461" x="4064000" y="3384550"/>
          <p14:tracePt t="12479" x="4114800" y="3384550"/>
          <p14:tracePt t="12495" x="4152900" y="3384550"/>
          <p14:tracePt t="12512" x="4216400" y="3390900"/>
          <p14:tracePt t="12528" x="4267200" y="3390900"/>
          <p14:tracePt t="12545" x="4305300" y="3390900"/>
          <p14:tracePt t="12561" x="4413250" y="3390900"/>
          <p14:tracePt t="12577" x="4464050" y="3390900"/>
          <p14:tracePt t="12594" x="4540250" y="3390900"/>
          <p14:tracePt t="12612" x="4591050" y="3390900"/>
          <p14:tracePt t="12627" x="4660900" y="3390900"/>
          <p14:tracePt t="12645" x="4692650" y="3390900"/>
          <p14:tracePt t="12661" x="4730750" y="3390900"/>
          <p14:tracePt t="12678" x="4813300" y="3390900"/>
          <p14:tracePt t="12694" x="4857750" y="3390900"/>
          <p14:tracePt t="12711" x="4908550" y="3384550"/>
          <p14:tracePt t="12728" x="4959350" y="3384550"/>
          <p14:tracePt t="12744" x="5010150" y="3384550"/>
          <p14:tracePt t="12761" x="5067300" y="3384550"/>
          <p14:tracePt t="12778" x="5137150" y="3384550"/>
          <p14:tracePt t="12794" x="5232400" y="3384550"/>
          <p14:tracePt t="12811" x="5308600" y="3384550"/>
          <p14:tracePt t="12828" x="5391150" y="3384550"/>
          <p14:tracePt t="12844" x="5467350" y="3384550"/>
          <p14:tracePt t="12861" x="5588000" y="3397250"/>
          <p14:tracePt t="12878" x="5664200" y="3409950"/>
          <p14:tracePt t="12894" x="5727700" y="3416300"/>
          <p14:tracePt t="12911" x="5784850" y="3422650"/>
          <p14:tracePt t="12928" x="5810250" y="3422650"/>
          <p14:tracePt t="12944" x="5822950" y="3422650"/>
          <p14:tracePt t="12961" x="5848350" y="3422650"/>
          <p14:tracePt t="12977" x="5892800" y="3409950"/>
          <p14:tracePt t="12994" x="5924550" y="3397250"/>
          <p14:tracePt t="13010" x="5975350" y="3359150"/>
          <p14:tracePt t="13027" x="6038850" y="3333750"/>
          <p14:tracePt t="13044" x="6070600" y="3321050"/>
          <p14:tracePt t="13061" x="6096000" y="3308350"/>
          <p14:tracePt t="13064" x="6108700" y="3308350"/>
          <p14:tracePt t="13077" x="6121400" y="3289300"/>
          <p14:tracePt t="13094" x="6140450" y="3289300"/>
          <p14:tracePt t="13111" x="6153150" y="3289300"/>
          <p14:tracePt t="13127" x="6159500" y="3282950"/>
          <p14:tracePt t="13144" x="6178550" y="3276600"/>
          <p14:tracePt t="13161" x="6197600" y="3270250"/>
          <p14:tracePt t="13177" x="6210300" y="3257550"/>
          <p14:tracePt t="13194" x="6216650" y="3244850"/>
          <p14:tracePt t="13211" x="6235700" y="3225800"/>
          <p14:tracePt t="13227" x="6254750" y="3213100"/>
          <p14:tracePt t="13244" x="6273800" y="3194050"/>
          <p14:tracePt t="13260" x="6318250" y="3162300"/>
          <p14:tracePt t="13277" x="6356350" y="3155950"/>
          <p14:tracePt t="13294" x="6381750" y="3149600"/>
          <p14:tracePt t="13311" x="6432550" y="3149600"/>
          <p14:tracePt t="13327" x="6470650" y="3149600"/>
          <p14:tracePt t="13343" x="6483350" y="3155950"/>
          <p14:tracePt t="13360" x="6502400" y="3162300"/>
          <p14:tracePt t="13377" x="6534150" y="3162300"/>
          <p14:tracePt t="13393" x="6540500" y="3162300"/>
          <p14:tracePt t="13411" x="6553200" y="3162300"/>
          <p14:tracePt t="13427" x="6565900" y="3162300"/>
          <p14:tracePt t="13444" x="6616700" y="3086100"/>
          <p14:tracePt t="13460" x="6623050" y="3067050"/>
          <p14:tracePt t="13477" x="6642100" y="3028950"/>
          <p14:tracePt t="13493" x="6642100" y="3009900"/>
          <p14:tracePt t="13510" x="6642100" y="2997200"/>
          <p14:tracePt t="13527" x="6642100" y="2990850"/>
          <p14:tracePt t="13543" x="6642100" y="2959100"/>
          <p14:tracePt t="13560" x="6623050" y="2927350"/>
          <p14:tracePt t="13577" x="6572250" y="2882900"/>
          <p14:tracePt t="13594" x="6534150" y="2851150"/>
          <p14:tracePt t="13610" x="6457950" y="2800350"/>
          <p14:tracePt t="13627" x="6394450" y="2768600"/>
          <p14:tracePt t="13644" x="6330950" y="2730500"/>
          <p14:tracePt t="13660" x="6261100" y="2705100"/>
          <p14:tracePt t="13677" x="6159500" y="2692400"/>
          <p14:tracePt t="13693" x="6045200" y="2692400"/>
          <p14:tracePt t="13710" x="5892800" y="2692400"/>
          <p14:tracePt t="13726" x="5632450" y="2705100"/>
          <p14:tracePt t="13744" x="5518150" y="2724150"/>
          <p14:tracePt t="13760" x="5422900" y="2736850"/>
          <p14:tracePt t="13777" x="5346700" y="2768600"/>
          <p14:tracePt t="13793" x="5092700" y="2882900"/>
          <p14:tracePt t="13810" x="4933950" y="2933700"/>
          <p14:tracePt t="13826" x="4851400" y="2978150"/>
          <p14:tracePt t="13843" x="4762500" y="3016250"/>
          <p14:tracePt t="13860" x="4737100" y="3028950"/>
          <p14:tracePt t="13876" x="4711700" y="3048000"/>
          <p14:tracePt t="13893" x="4699000" y="3060700"/>
          <p14:tracePt t="13910" x="4679950" y="3098800"/>
          <p14:tracePt t="13926" x="4679950" y="3130550"/>
          <p14:tracePt t="13943" x="4679950" y="3168650"/>
          <p14:tracePt t="13960" x="4775200" y="3263900"/>
          <p14:tracePt t="13976" x="4895850" y="3308350"/>
          <p14:tracePt t="13993" x="5054600" y="3352800"/>
          <p14:tracePt t="14010" x="5156200" y="3352800"/>
          <p14:tracePt t="14027" x="5302250" y="3340100"/>
          <p14:tracePt t="14043" x="5435600" y="3321050"/>
          <p14:tracePt t="14060" x="5588000" y="3289300"/>
          <p14:tracePt t="14063" x="5632450" y="3282950"/>
          <p14:tracePt t="14076" x="5721350" y="3263900"/>
          <p14:tracePt t="14093" x="5797550" y="3232150"/>
          <p14:tracePt t="14110" x="5861050" y="3206750"/>
          <p14:tracePt t="14126" x="5918200" y="3187700"/>
          <p14:tracePt t="14143" x="5988050" y="3136900"/>
          <p14:tracePt t="14160" x="6019800" y="3105150"/>
          <p14:tracePt t="14176" x="6064250" y="3079750"/>
          <p14:tracePt t="14193" x="6127750" y="3048000"/>
          <p14:tracePt t="14210" x="6153150" y="3035300"/>
          <p14:tracePt t="14226" x="6178550" y="3016250"/>
          <p14:tracePt t="14243" x="6197600" y="3009900"/>
          <p14:tracePt t="14260" x="6216650" y="2997200"/>
          <p14:tracePt t="14276" x="6229350" y="2984500"/>
          <p14:tracePt t="14293" x="6229350" y="2946400"/>
          <p14:tracePt t="14310" x="6184900" y="2844800"/>
          <p14:tracePt t="14326" x="6127750" y="2781300"/>
          <p14:tracePt t="14343" x="6026150" y="2717800"/>
          <p14:tracePt t="14360" x="5943600" y="2679700"/>
          <p14:tracePt t="14376" x="5880100" y="2654300"/>
          <p14:tracePt t="14393" x="5861050" y="2654300"/>
          <p14:tracePt t="14410" x="5822950" y="2654300"/>
          <p14:tracePt t="14426" x="5803900" y="2654300"/>
          <p14:tracePt t="14443" x="5791200" y="2654300"/>
          <p14:tracePt t="14459" x="5772150" y="2667000"/>
          <p14:tracePt t="14477" x="5765800" y="2667000"/>
          <p14:tracePt t="14493" x="5759450" y="2673350"/>
          <p14:tracePt t="14509" x="5759450" y="2679700"/>
          <p14:tracePt t="14543" x="5753100" y="2686050"/>
          <p14:tracePt t="14580" x="5746750" y="2686050"/>
          <p14:tracePt t="14596" x="5746750" y="2692400"/>
          <p14:tracePt t="14609" x="5734050" y="2692400"/>
          <p14:tracePt t="14626" x="5721350" y="2692400"/>
          <p14:tracePt t="14643" x="5695950" y="2692400"/>
          <p14:tracePt t="14659" x="5645150" y="2692400"/>
          <p14:tracePt t="14676" x="5619750" y="2692400"/>
          <p14:tracePt t="14692" x="5594350" y="2692400"/>
          <p14:tracePt t="14710" x="5581650" y="2692400"/>
          <p14:tracePt t="14726" x="5568950" y="2692400"/>
          <p14:tracePt t="14744" x="5556250" y="2692400"/>
          <p14:tracePt t="14759" x="5537200" y="2692400"/>
          <p14:tracePt t="14793" x="5530850" y="2692400"/>
          <p14:tracePt t="14819" x="5524500" y="2692400"/>
          <p14:tracePt t="14899" x="5518150" y="2692400"/>
          <p14:tracePt t="14907" x="5511800" y="2692400"/>
          <p14:tracePt t="14914" x="5505450" y="2698750"/>
          <p14:tracePt t="14925" x="5499100" y="2705100"/>
          <p14:tracePt t="14943" x="5473700" y="2724150"/>
          <p14:tracePt t="14959" x="5410200" y="2774950"/>
          <p14:tracePt t="14976" x="5365750" y="2806700"/>
          <p14:tracePt t="14992" x="5314950" y="2844800"/>
          <p14:tracePt t="15009" x="5232400" y="2870200"/>
          <p14:tracePt t="15026" x="5181600" y="2882900"/>
          <p14:tracePt t="15042" x="5149850" y="2882900"/>
          <p14:tracePt t="15059" x="5111750" y="2882900"/>
          <p14:tracePt t="15075" x="5099050" y="2882900"/>
          <p14:tracePt t="15092" x="5086350" y="2882900"/>
          <p14:tracePt t="15125" x="5073650" y="2882900"/>
          <p14:tracePt t="15142" x="5067300" y="2882900"/>
          <p14:tracePt t="21600" x="5054600" y="2895600"/>
          <p14:tracePt t="21607" x="5035550" y="2908300"/>
          <p14:tracePt t="21619" x="5010150" y="2921000"/>
          <p14:tracePt t="21636" x="4851400" y="2971800"/>
          <p14:tracePt t="21653" x="4756150" y="3003550"/>
          <p14:tracePt t="21670" x="4622800" y="3028950"/>
          <p14:tracePt t="21686" x="4451350" y="3092450"/>
          <p14:tracePt t="21703" x="4318000" y="3124200"/>
          <p14:tracePt t="21719" x="4267200" y="3136900"/>
          <p14:tracePt t="21736" x="4222750" y="3168650"/>
          <p14:tracePt t="21753" x="4146550" y="3194050"/>
          <p14:tracePt t="21770" x="4095750" y="3232150"/>
          <p14:tracePt t="21786" x="4025900" y="3263900"/>
          <p14:tracePt t="21803" x="3949700" y="3308350"/>
          <p14:tracePt t="21820" x="3873500" y="3352800"/>
          <p14:tracePt t="21837" x="3835400" y="3378200"/>
          <p14:tracePt t="21853" x="3784600" y="3403600"/>
          <p14:tracePt t="21869" x="3689350" y="3441700"/>
          <p14:tracePt t="21886" x="3619500" y="3460750"/>
          <p14:tracePt t="21903" x="3543300" y="3498850"/>
          <p14:tracePt t="21921" x="3473450" y="3517900"/>
          <p14:tracePt t="21936" x="3397250" y="3549650"/>
          <p14:tracePt t="21952" x="3365500" y="3562350"/>
          <p14:tracePt t="21969" x="3340100" y="3575050"/>
          <p14:tracePt t="21986" x="3321050" y="3581400"/>
          <p14:tracePt t="22002" x="3302000" y="3587750"/>
          <p14:tracePt t="22019" x="3282950" y="3594100"/>
          <p14:tracePt t="22036" x="3251200" y="3619500"/>
          <p14:tracePt t="22053" x="3200400" y="3632200"/>
          <p14:tracePt t="22069" x="3149600" y="3651250"/>
          <p14:tracePt t="22086" x="3086100" y="3683000"/>
          <p14:tracePt t="22103" x="3016250" y="3721100"/>
          <p14:tracePt t="22119" x="2971800" y="3733800"/>
          <p14:tracePt t="22136" x="2927350" y="3752850"/>
          <p14:tracePt t="22152" x="2908300" y="3771900"/>
          <p14:tracePt t="22169" x="2895600" y="3784600"/>
          <p14:tracePt t="22185" x="2882900" y="3790950"/>
          <p14:tracePt t="22202" x="2870200" y="3810000"/>
          <p14:tracePt t="22219" x="2863850" y="3816350"/>
          <p14:tracePt t="22252" x="2863850" y="3822700"/>
          <p14:tracePt t="22280" x="2863850" y="3829050"/>
          <p14:tracePt t="22285" x="2863850" y="3835400"/>
          <p14:tracePt t="22302" x="2863850" y="3841750"/>
          <p14:tracePt t="22319" x="2895600" y="3879850"/>
          <p14:tracePt t="22335" x="2965450" y="3905250"/>
          <p14:tracePt t="22352" x="3009900" y="3924300"/>
          <p14:tracePt t="22369" x="3073400" y="3956050"/>
          <p14:tracePt t="22385" x="3162300" y="3968750"/>
          <p14:tracePt t="22402" x="3219450" y="3968750"/>
          <p14:tracePt t="22419" x="3295650" y="3968750"/>
          <p14:tracePt t="22435" x="3448050" y="3962400"/>
          <p14:tracePt t="22452" x="3651250" y="3962400"/>
          <p14:tracePt t="22470" x="3746500" y="3962400"/>
          <p14:tracePt t="22485" x="3848100" y="3968750"/>
          <p14:tracePt t="22502" x="4076700" y="3987800"/>
          <p14:tracePt t="22519" x="4210050" y="3994150"/>
          <p14:tracePt t="22535" x="4324350" y="4006850"/>
          <p14:tracePt t="22552" x="4476750" y="4000500"/>
          <p14:tracePt t="22555" x="4559300" y="3994150"/>
          <p14:tracePt t="22569" x="4648200" y="3975100"/>
          <p14:tracePt t="22585" x="4699000" y="3962400"/>
          <p14:tracePt t="22602" x="4737100" y="3937000"/>
          <p14:tracePt t="22618" x="4787900" y="3898900"/>
          <p14:tracePt t="22635" x="4813300" y="3854450"/>
          <p14:tracePt t="22652" x="4826000" y="3829050"/>
          <p14:tracePt t="22669" x="4832350" y="3803650"/>
          <p14:tracePt t="22685" x="4851400" y="3765550"/>
          <p14:tracePt t="22702" x="4851400" y="3752850"/>
          <p14:tracePt t="22719" x="4851400" y="3733800"/>
          <p14:tracePt t="22735" x="4832350" y="3714750"/>
          <p14:tracePt t="22752" x="4692650" y="3625850"/>
          <p14:tracePt t="22769" x="4521200" y="3568700"/>
          <p14:tracePt t="22786" x="4362450" y="3530600"/>
          <p14:tracePt t="22802" x="4044950" y="3467100"/>
          <p14:tracePt t="22818" x="3898900" y="3454400"/>
          <p14:tracePt t="22835" x="3841750" y="3454400"/>
          <p14:tracePt t="22852" x="3765550" y="3454400"/>
          <p14:tracePt t="22868" x="3702050" y="3460750"/>
          <p14:tracePt t="22885" x="3632200" y="3473450"/>
          <p14:tracePt t="22902" x="3587750" y="3486150"/>
          <p14:tracePt t="22918" x="3530600" y="3505200"/>
          <p14:tracePt t="22935" x="3492500" y="3524250"/>
          <p14:tracePt t="22952" x="3479800" y="3536950"/>
          <p14:tracePt t="22968" x="3454400" y="3568700"/>
          <p14:tracePt t="22985" x="3429000" y="3606800"/>
          <p14:tracePt t="23001" x="3416300" y="3638550"/>
          <p14:tracePt t="23018" x="3416300" y="3695700"/>
          <p14:tracePt t="23035" x="3441700" y="3778250"/>
          <p14:tracePt t="23051" x="3511550" y="3848100"/>
          <p14:tracePt t="23069" x="3651250" y="3898900"/>
          <p14:tracePt t="23072" x="3676650" y="3905250"/>
          <p14:tracePt t="23085" x="3752850" y="3930650"/>
          <p14:tracePt t="23101" x="3848100" y="3943350"/>
          <p14:tracePt t="23118" x="3937000" y="3943350"/>
          <p14:tracePt t="23135" x="4076700" y="3943350"/>
          <p14:tracePt t="23137" x="4114800" y="3943350"/>
          <p14:tracePt t="23151" x="4210050" y="3943350"/>
          <p14:tracePt t="23168" x="4292600" y="3937000"/>
          <p14:tracePt t="23185" x="4387850" y="3898900"/>
          <p14:tracePt t="23201" x="4489450" y="3867150"/>
          <p14:tracePt t="23218" x="4527550" y="3822700"/>
          <p14:tracePt t="23235" x="4584700" y="3702050"/>
          <p14:tracePt t="23252" x="4584700" y="3606800"/>
          <p14:tracePt t="23268" x="4552950" y="3549650"/>
          <p14:tracePt t="23285" x="4527550" y="3524250"/>
          <p14:tracePt t="23302" x="4483100" y="3505200"/>
          <p14:tracePt t="23318" x="4432300" y="3511550"/>
          <p14:tracePt t="23335" x="4413250" y="3524250"/>
          <p14:tracePt t="23352" x="4394200" y="3562350"/>
          <p14:tracePt t="23368" x="4387850" y="3644900"/>
          <p14:tracePt t="23384" x="4394200" y="3714750"/>
          <p14:tracePt t="23402" x="4425950" y="3765550"/>
          <p14:tracePt t="23418" x="4508500" y="3816350"/>
          <p14:tracePt t="23434" x="4622800" y="3848100"/>
          <p14:tracePt t="23451" x="4654550" y="3854450"/>
          <p14:tracePt t="23468" x="4686300" y="3854450"/>
          <p14:tracePt t="23485" x="4711700" y="3860800"/>
          <p14:tracePt t="23501" x="4756150" y="3867150"/>
          <p14:tracePt t="23518" x="4781550" y="3867150"/>
          <p14:tracePt t="23535" x="4813300" y="3867150"/>
          <p14:tracePt t="23551" x="4902200" y="3892550"/>
          <p14:tracePt t="23568" x="4978400" y="3892550"/>
          <p14:tracePt t="23584" x="5029200" y="3898900"/>
          <p14:tracePt t="23601" x="5060950" y="3898900"/>
          <p14:tracePt t="23618" x="5118100" y="3905250"/>
          <p14:tracePt t="23634" x="5143500" y="3911600"/>
          <p14:tracePt t="23651" x="5175250" y="3917950"/>
          <p14:tracePt t="23668" x="5226050" y="3924300"/>
          <p14:tracePt t="23684" x="5251450" y="3924300"/>
          <p14:tracePt t="23701" x="5283200" y="3924300"/>
          <p14:tracePt t="23718" x="5334000" y="3917950"/>
          <p14:tracePt t="23735" x="5397500" y="3898900"/>
          <p14:tracePt t="23751" x="5441950" y="3873500"/>
          <p14:tracePt t="23767" x="5467350" y="3860800"/>
          <p14:tracePt t="23784" x="5499100" y="3841750"/>
          <p14:tracePt t="23801" x="5524500" y="3803650"/>
          <p14:tracePt t="23817" x="5562600" y="3746500"/>
          <p14:tracePt t="23834" x="5568950" y="3683000"/>
          <p14:tracePt t="23851" x="5568950" y="3587750"/>
          <p14:tracePt t="23867" x="5568950" y="3536950"/>
          <p14:tracePt t="23884" x="5568950" y="3505200"/>
          <p14:tracePt t="23901" x="5556250" y="3473450"/>
          <p14:tracePt t="23918" x="5543550" y="3454400"/>
          <p14:tracePt t="23935" x="5524500" y="3435350"/>
          <p14:tracePt t="23952" x="5486400" y="3409950"/>
          <p14:tracePt t="23967" x="5416550" y="3365500"/>
          <p14:tracePt t="23984" x="5378450" y="3352800"/>
          <p14:tracePt t="24001" x="5314950" y="3340100"/>
          <p14:tracePt t="24017" x="5219700" y="3340100"/>
          <p14:tracePt t="24034" x="5137150" y="3365500"/>
          <p14:tracePt t="24051" x="5048250" y="3409950"/>
          <p14:tracePt t="24068" x="4997450" y="3435350"/>
          <p14:tracePt t="24071" x="4972050" y="3454400"/>
          <p14:tracePt t="24084" x="4933950" y="3467100"/>
          <p14:tracePt t="24101" x="4908550" y="3486150"/>
          <p14:tracePt t="24117" x="4889500" y="3498850"/>
          <p14:tracePt t="24134" x="4870450" y="3511550"/>
          <p14:tracePt t="24151" x="4870450" y="3543300"/>
          <p14:tracePt t="24168" x="4870450" y="3587750"/>
          <p14:tracePt t="24184" x="4895850" y="3644900"/>
          <p14:tracePt t="24201" x="5016500" y="3746500"/>
          <p14:tracePt t="24217" x="5105400" y="3797300"/>
          <p14:tracePt t="24234" x="5149850" y="3816350"/>
          <p14:tracePt t="24251" x="5200650" y="3822700"/>
          <p14:tracePt t="24267" x="5245100" y="3822700"/>
          <p14:tracePt t="24284" x="5264150" y="3822700"/>
          <p14:tracePt t="24301" x="5295900" y="3822700"/>
          <p14:tracePt t="24317" x="5340350" y="3759200"/>
          <p14:tracePt t="24334" x="5372100" y="3676650"/>
          <p14:tracePt t="24351" x="5372100" y="3613150"/>
          <p14:tracePt t="24367" x="5346700" y="3562350"/>
          <p14:tracePt t="24384" x="5314950" y="3517900"/>
          <p14:tracePt t="24400" x="5276850" y="3505200"/>
          <p14:tracePt t="24418" x="5238750" y="3498850"/>
          <p14:tracePt t="24434" x="5200650" y="3498850"/>
          <p14:tracePt t="24450" x="5175250" y="3505200"/>
          <p14:tracePt t="24467" x="5156200" y="3530600"/>
          <p14:tracePt t="24483" x="5137150" y="3562350"/>
          <p14:tracePt t="24500" x="5124450" y="3575050"/>
          <p14:tracePt t="24517" x="5124450" y="3581400"/>
          <p14:tracePt t="24534" x="5124450" y="3587750"/>
          <p14:tracePt t="24550" x="5124450" y="3613150"/>
          <p14:tracePt t="24567" x="5124450" y="3619500"/>
          <p14:tracePt t="25562" x="5200650" y="3651250"/>
          <p14:tracePt t="25569" x="5257800" y="3683000"/>
          <p14:tracePt t="25575" x="5378450" y="3746500"/>
          <p14:tracePt t="25586" x="5492750" y="3790950"/>
          <p14:tracePt t="25599" x="5702300" y="3854450"/>
          <p14:tracePt t="25616" x="5873750" y="3917950"/>
          <p14:tracePt t="25633" x="6057900" y="3975100"/>
          <p14:tracePt t="25649" x="6280150" y="3994150"/>
          <p14:tracePt t="25666" x="6394450" y="3994150"/>
          <p14:tracePt t="25683" x="6489700" y="3994150"/>
          <p14:tracePt t="25699" x="6648450" y="3956050"/>
          <p14:tracePt t="25716" x="6737350" y="3911600"/>
          <p14:tracePt t="25732" x="6813550" y="3873500"/>
          <p14:tracePt t="25750" x="6858000" y="3841750"/>
          <p14:tracePt t="25766" x="6965950" y="3803650"/>
          <p14:tracePt t="25783" x="7054850" y="3778250"/>
          <p14:tracePt t="25799" x="7105650" y="3752850"/>
          <p14:tracePt t="25816" x="7181850" y="3733800"/>
          <p14:tracePt t="25832" x="7213600" y="3733800"/>
          <p14:tracePt t="25849" x="7239000" y="3733800"/>
          <p14:tracePt t="25866" x="7264400" y="3733800"/>
          <p14:tracePt t="25882" x="7308850" y="3733800"/>
          <p14:tracePt t="25899" x="7327900" y="3733800"/>
          <p14:tracePt t="25916" x="7353300" y="3733800"/>
          <p14:tracePt t="25932" x="7385050" y="3733800"/>
          <p14:tracePt t="25949" x="7435850" y="3733800"/>
          <p14:tracePt t="25966" x="7454900" y="3733800"/>
          <p14:tracePt t="25982" x="7486650" y="3733800"/>
          <p14:tracePt t="25999" x="7512050" y="3733800"/>
          <p14:tracePt t="26015" x="7524750" y="3733800"/>
          <p14:tracePt t="26032" x="7543800" y="3733800"/>
          <p14:tracePt t="26049" x="7556500" y="3727450"/>
          <p14:tracePt t="26065" x="7575550" y="3727450"/>
          <p14:tracePt t="26082" x="7581900" y="3714750"/>
          <p14:tracePt t="26100" x="7607300" y="3695700"/>
          <p14:tracePt t="26115" x="7639050" y="3657600"/>
          <p14:tracePt t="26132" x="7651750" y="3625850"/>
          <p14:tracePt t="26149" x="7670800" y="3587750"/>
          <p14:tracePt t="26165" x="7683500" y="3549650"/>
          <p14:tracePt t="26182" x="7683500" y="3536950"/>
          <p14:tracePt t="26199" x="7683500" y="3511550"/>
          <p14:tracePt t="26216" x="7683500" y="3498850"/>
          <p14:tracePt t="26232" x="7658100" y="3473450"/>
          <p14:tracePt t="26249" x="7575550" y="3429000"/>
          <p14:tracePt t="26265" x="7416800" y="3333750"/>
          <p14:tracePt t="26282" x="7264400" y="3302000"/>
          <p14:tracePt t="26298" x="7194550" y="3282950"/>
          <p14:tracePt t="26315" x="7124700" y="3282950"/>
          <p14:tracePt t="26333" x="7086600" y="3282950"/>
          <p14:tracePt t="26348" x="7016750" y="3282950"/>
          <p14:tracePt t="26366" x="6965950" y="3295650"/>
          <p14:tracePt t="26382" x="6940550" y="3308350"/>
          <p14:tracePt t="26398" x="6908800" y="3321050"/>
          <p14:tracePt t="26415" x="6889750" y="3333750"/>
          <p14:tracePt t="26432" x="6877050" y="3346450"/>
          <p14:tracePt t="26449" x="6864350" y="3359150"/>
          <p14:tracePt t="26465" x="6845300" y="3390900"/>
          <p14:tracePt t="26482" x="6832600" y="3409950"/>
          <p14:tracePt t="26499" x="6832600" y="3441700"/>
          <p14:tracePt t="26515" x="6838950" y="3505200"/>
          <p14:tracePt t="26532" x="6858000" y="3549650"/>
          <p14:tracePt t="26548" x="6934200" y="3619500"/>
          <p14:tracePt t="26565" x="7042150" y="3663950"/>
          <p14:tracePt t="26567" x="7086600" y="3683000"/>
          <p14:tracePt t="26581" x="7162800" y="3714750"/>
          <p14:tracePt t="26599" x="7232650" y="3727450"/>
          <p14:tracePt t="26615" x="7327900" y="3740150"/>
          <p14:tracePt t="26632" x="7404100" y="3740150"/>
          <p14:tracePt t="26648" x="7429500" y="3727450"/>
          <p14:tracePt t="26665" x="7467600" y="3708400"/>
          <p14:tracePt t="26682" x="7486650" y="3683000"/>
          <p14:tracePt t="26698" x="7512050" y="3606800"/>
          <p14:tracePt t="26715" x="7531100" y="3549650"/>
          <p14:tracePt t="26731" x="7524750" y="3511550"/>
          <p14:tracePt t="26748" x="7505700" y="3460750"/>
          <p14:tracePt t="26765" x="7416800" y="3378200"/>
          <p14:tracePt t="26781" x="7346950" y="3346450"/>
          <p14:tracePt t="26798" x="7283450" y="3333750"/>
          <p14:tracePt t="26815" x="7207250" y="3308350"/>
          <p14:tracePt t="26831" x="7162800" y="3308350"/>
          <p14:tracePt t="26848" x="7124700" y="3333750"/>
          <p14:tracePt t="26865" x="7073900" y="3359150"/>
          <p14:tracePt t="26881" x="7054850" y="3403600"/>
          <p14:tracePt t="26898" x="7042150" y="3435350"/>
          <p14:tracePt t="26915" x="7042150" y="3498850"/>
          <p14:tracePt t="26931" x="7054850" y="3556000"/>
          <p14:tracePt t="26948" x="7092950" y="3600450"/>
          <p14:tracePt t="26965" x="7150100" y="3651250"/>
          <p14:tracePt t="26981" x="7181850" y="3670300"/>
          <p14:tracePt t="26998" x="7188200" y="3676650"/>
          <p14:tracePt t="27015" x="7194550" y="3676650"/>
          <p14:tracePt t="27055" x="7200900" y="3676650"/>
          <p14:tracePt t="27084" x="7207250" y="3676650"/>
          <p14:tracePt t="27127" x="7219950" y="3676650"/>
          <p14:tracePt t="29910" x="7200900" y="3695700"/>
          <p14:tracePt t="29917" x="7156450" y="3721100"/>
          <p14:tracePt t="29929" x="7092950" y="3765550"/>
          <p14:tracePt t="29946" x="6908800" y="3816350"/>
          <p14:tracePt t="29962" x="6673850" y="3873500"/>
          <p14:tracePt t="29979" x="6419850" y="3917950"/>
          <p14:tracePt t="29995" x="6216650" y="3968750"/>
          <p14:tracePt t="30012" x="5803900" y="4006850"/>
          <p14:tracePt t="30029" x="5511800" y="4013200"/>
          <p14:tracePt t="30045" x="5283200" y="4013200"/>
          <p14:tracePt t="30062" x="5003800" y="4000500"/>
          <p14:tracePt t="30065" x="4864100" y="3975100"/>
          <p14:tracePt t="30078" x="4629150" y="3937000"/>
          <p14:tracePt t="30095" x="4324350" y="3905250"/>
          <p14:tracePt t="30112" x="4184650" y="3892550"/>
          <p14:tracePt t="30129" x="3937000" y="3854450"/>
          <p14:tracePt t="30146" x="3740150" y="3835400"/>
          <p14:tracePt t="30162" x="3644900" y="3816350"/>
          <p14:tracePt t="30179" x="3562350" y="3790950"/>
          <p14:tracePt t="30195" x="3409950" y="3733800"/>
          <p14:tracePt t="30212" x="3314700" y="3708400"/>
          <p14:tracePt t="30229" x="3251200" y="3695700"/>
          <p14:tracePt t="30245" x="3162300" y="3676650"/>
          <p14:tracePt t="30262" x="3105150" y="3663950"/>
          <p14:tracePt t="30279" x="3028950" y="3663950"/>
          <p14:tracePt t="30295" x="2933700" y="3663950"/>
          <p14:tracePt t="30312" x="2813050" y="3663950"/>
          <p14:tracePt t="30329" x="2755900" y="3663950"/>
          <p14:tracePt t="30345" x="2705100" y="3663950"/>
          <p14:tracePt t="30361" x="2660650" y="3663950"/>
          <p14:tracePt t="30379" x="2641600" y="3663950"/>
          <p14:tracePt t="30395" x="2628900" y="3670300"/>
          <p14:tracePt t="30412" x="2622550" y="3670300"/>
          <p14:tracePt t="30429" x="2597150" y="3676650"/>
          <p14:tracePt t="30445" x="2584450" y="3676650"/>
          <p14:tracePt t="30748" x="2584450" y="3683000"/>
          <p14:tracePt t="30755" x="2584450" y="3689350"/>
          <p14:tracePt t="30762" x="2578100" y="3695700"/>
          <p14:tracePt t="30778" x="2578100" y="3714750"/>
          <p14:tracePt t="30795" x="2578100" y="3746500"/>
          <p14:tracePt t="30811" x="2578100" y="3771900"/>
          <p14:tracePt t="30828" x="2578100" y="3790950"/>
          <p14:tracePt t="30845" x="2578100" y="3803650"/>
          <p14:tracePt t="30862" x="2578100" y="3816350"/>
          <p14:tracePt t="30878" x="2559050" y="3822700"/>
          <p14:tracePt t="30895" x="2489200" y="3835400"/>
          <p14:tracePt t="30911" x="2432050" y="3829050"/>
          <p14:tracePt t="30928" x="2374900" y="3816350"/>
          <p14:tracePt t="30945" x="2298700" y="3797300"/>
          <p14:tracePt t="30961" x="2241550" y="3771900"/>
          <p14:tracePt t="30978" x="2146300" y="3746500"/>
          <p14:tracePt t="30995" x="2076450" y="3733800"/>
          <p14:tracePt t="31011" x="1968500" y="3721100"/>
          <p14:tracePt t="31028" x="1885950" y="3721100"/>
          <p14:tracePt t="31044" x="1828800" y="3721100"/>
          <p14:tracePt t="31061" x="1695450" y="3733800"/>
          <p14:tracePt t="31078" x="1619250" y="3759200"/>
          <p14:tracePt t="31094" x="1568450" y="3790950"/>
          <p14:tracePt t="31111" x="1524000" y="3810000"/>
          <p14:tracePt t="31127" x="1492250" y="3867150"/>
          <p14:tracePt t="31144" x="1466850" y="3937000"/>
          <p14:tracePt t="31161" x="1447800" y="4013200"/>
          <p14:tracePt t="31177" x="1473200" y="4089400"/>
          <p14:tracePt t="31194" x="1504950" y="4140200"/>
          <p14:tracePt t="31211" x="1568450" y="4191000"/>
          <p14:tracePt t="31227" x="1663700" y="4235450"/>
          <p14:tracePt t="31244" x="1746250" y="4241800"/>
          <p14:tracePt t="31261" x="1841500" y="4229100"/>
          <p14:tracePt t="31278" x="2006600" y="4178300"/>
          <p14:tracePt t="31294" x="2190750" y="4095750"/>
          <p14:tracePt t="31311" x="2247900" y="4038600"/>
          <p14:tracePt t="31327" x="2317750" y="3956050"/>
          <p14:tracePt t="31344" x="2381250" y="3879850"/>
          <p14:tracePt t="31361" x="2393950" y="3854450"/>
          <p14:tracePt t="31377" x="2406650" y="3841750"/>
          <p14:tracePt t="31394" x="2419350" y="3816350"/>
          <p14:tracePt t="31411" x="2393950" y="3771900"/>
          <p14:tracePt t="31427" x="2336800" y="3746500"/>
          <p14:tracePt t="31444" x="2190750" y="3714750"/>
          <p14:tracePt t="31461" x="1955800" y="3740150"/>
          <p14:tracePt t="31477" x="1866900" y="3784600"/>
          <p14:tracePt t="31494" x="1816100" y="3803650"/>
          <p14:tracePt t="31511" x="1771650" y="3816350"/>
          <p14:tracePt t="31527" x="1733550" y="3867150"/>
          <p14:tracePt t="31544" x="1701800" y="3917950"/>
          <p14:tracePt t="31560" x="1701800" y="3949700"/>
          <p14:tracePt t="31564" x="1701800" y="3962400"/>
          <p14:tracePt t="31577" x="1701800" y="3987800"/>
          <p14:tracePt t="31594" x="1708150" y="4000500"/>
          <p14:tracePt t="31610" x="1720850" y="4013200"/>
          <p14:tracePt t="31627" x="1733550" y="4025900"/>
          <p14:tracePt t="31644" x="1746250" y="4025900"/>
          <p14:tracePt t="31661" x="1752600" y="4025900"/>
          <p14:tracePt t="31677" x="1758950" y="4025900"/>
          <p14:tracePt t="31711" x="1771650" y="4025900"/>
          <p14:tracePt t="31747" x="1778000" y="4025900"/>
          <p14:tracePt t="31760" x="1778000" y="4038600"/>
          <p14:tracePt t="34047" x="1771650" y="4064000"/>
          <p14:tracePt t="34056" x="1765300" y="4076700"/>
          <p14:tracePt t="34063" x="1752600" y="4121150"/>
          <p14:tracePt t="34075" x="1739900" y="4140200"/>
          <p14:tracePt t="34092" x="1663700" y="4229100"/>
          <p14:tracePt t="34109" x="1555750" y="4432300"/>
          <p14:tracePt t="34125" x="1504950" y="4578350"/>
          <p14:tracePt t="34142" x="1504950" y="4845050"/>
          <p14:tracePt t="34158" x="1574800" y="5029200"/>
          <p14:tracePt t="34175" x="1657350" y="5168900"/>
          <p14:tracePt t="34192" x="1720850" y="5270500"/>
          <p14:tracePt t="34208" x="1835150" y="5378450"/>
          <p14:tracePt t="34225" x="1955800" y="5397500"/>
          <p14:tracePt t="34242" x="2063750" y="5391150"/>
          <p14:tracePt t="34258" x="2190750" y="5257800"/>
          <p14:tracePt t="34275" x="2260600" y="5086350"/>
          <p14:tracePt t="34292" x="2298700" y="4953000"/>
          <p14:tracePt t="34309" x="2317750" y="4826000"/>
          <p14:tracePt t="34325" x="2317750" y="4743450"/>
          <p14:tracePt t="34342" x="2317750" y="4730750"/>
          <p14:tracePt t="34358" x="2317750" y="4718050"/>
          <p14:tracePt t="34375" x="2311400" y="4711700"/>
          <p14:tracePt t="34391" x="2279650" y="4711700"/>
          <p14:tracePt t="34408" x="2228850" y="4749800"/>
          <p14:tracePt t="34425" x="2190750" y="4794250"/>
          <p14:tracePt t="34441" x="2152650" y="4857750"/>
          <p14:tracePt t="34458" x="2152650" y="4895850"/>
          <p14:tracePt t="34475" x="2152650" y="4933950"/>
          <p14:tracePt t="34491" x="2228850" y="4997450"/>
          <p14:tracePt t="34508" x="2292350" y="5022850"/>
          <p14:tracePt t="34525" x="2368550" y="5029200"/>
          <p14:tracePt t="34542" x="2451100" y="5022850"/>
          <p14:tracePt t="34558" x="2501900" y="5003800"/>
          <p14:tracePt t="34574" x="2533650" y="4978400"/>
          <p14:tracePt t="34591" x="2546350" y="4978400"/>
          <p14:tracePt t="34608" x="2559050" y="49784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6000" y="0"/>
            <a:ext cx="7991738" cy="1152000"/>
          </a:xfrm>
        </p:spPr>
        <p:txBody>
          <a:bodyPr/>
          <a:lstStyle/>
          <a:p>
            <a:r>
              <a:rPr lang="nl-BE" dirty="0" smtClean="0"/>
              <a:t>IJkingstoets bio-ingenieur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576000" y="1348598"/>
            <a:ext cx="76308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Test via meerkeuzevragen enkele vaardigheden die belangrijk zijn voor vakken die je krijgt in het eerste jaar bio-ingenieur.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De inhoud van de vragen bouwt verder op de leerstof van de richtingen uit het secundair onderwijs met 6 uur wiskunde.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De vragen peilen naar je redeneervermogen, begrippenkennis, wiskundige vaardigheden, wiskundige vraagstukken in een fysica-context en inzicht in chemie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8"/>
    </mc:Choice>
    <mc:Fallback xmlns="">
      <p:transition spd="slow" advTm="67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65" x="2603500" y="4889500"/>
          <p14:tracePt t="10372" x="2698750" y="4718050"/>
          <p14:tracePt t="10381" x="2755900" y="4597400"/>
          <p14:tracePt t="10397" x="2959100" y="4216400"/>
          <p14:tracePt t="10414" x="3263900" y="3683000"/>
          <p14:tracePt t="10431" x="3536950" y="2984500"/>
          <p14:tracePt t="10447" x="3606800" y="2660650"/>
          <p14:tracePt t="10464" x="3714750" y="2292350"/>
          <p14:tracePt t="10480" x="3733800" y="1936750"/>
          <p14:tracePt t="10497" x="3721100" y="1784350"/>
          <p14:tracePt t="10514" x="3689350" y="1663700"/>
          <p14:tracePt t="10531" x="3657600" y="1562100"/>
          <p14:tracePt t="10547" x="3613150" y="1479550"/>
          <p14:tracePt t="10564" x="3581400" y="1428750"/>
          <p14:tracePt t="10580" x="3562350" y="1409700"/>
          <p14:tracePt t="10597" x="3549650" y="1397000"/>
          <p14:tracePt t="10614" x="3536950" y="1397000"/>
          <p14:tracePt t="10631" x="3524250" y="1397000"/>
          <p14:tracePt t="10648" x="3517900" y="1390650"/>
          <p14:tracePt t="10680" x="3511550" y="1390650"/>
          <p14:tracePt t="10698" x="3505200" y="1390650"/>
          <p14:tracePt t="10714" x="3505200" y="1377950"/>
          <p14:tracePt t="10731" x="3498850" y="1377950"/>
          <p14:tracePt t="10758" x="3498850" y="1384300"/>
          <p14:tracePt t="10766" x="3511550" y="1390650"/>
          <p14:tracePt t="10780" x="3543300" y="1422400"/>
          <p14:tracePt t="10797" x="3562350" y="1441450"/>
          <p14:tracePt t="10814" x="3581400" y="1466850"/>
          <p14:tracePt t="10830" x="3619500" y="1492250"/>
          <p14:tracePt t="10848" x="3657600" y="1530350"/>
          <p14:tracePt t="10864" x="3695700" y="1543050"/>
          <p14:tracePt t="10882" x="3746500" y="1543050"/>
          <p14:tracePt t="10897" x="3835400" y="1524000"/>
          <p14:tracePt t="10913" x="3873500" y="1498600"/>
          <p14:tracePt t="10931" x="3905250" y="1479550"/>
          <p14:tracePt t="10947" x="3930650" y="1454150"/>
          <p14:tracePt t="10963" x="3956050" y="1416050"/>
          <p14:tracePt t="10980" x="3956050" y="1409700"/>
          <p14:tracePt t="11014" x="3822700" y="1397000"/>
          <p14:tracePt t="11030" x="3651250" y="1435100"/>
          <p14:tracePt t="11047" x="3524250" y="1511300"/>
          <p14:tracePt t="11064" x="3403600" y="1606550"/>
          <p14:tracePt t="11080" x="3263900" y="1746250"/>
          <p14:tracePt t="11097" x="3219450" y="1835150"/>
          <p14:tracePt t="11113" x="3187700" y="1898650"/>
          <p14:tracePt t="11130" x="3200400" y="2019300"/>
          <p14:tracePt t="11147" x="3244850" y="2070100"/>
          <p14:tracePt t="11163" x="3346450" y="2146300"/>
          <p14:tracePt t="11167" x="3403600" y="2178050"/>
          <p14:tracePt t="11180" x="3498850" y="2203450"/>
          <p14:tracePt t="11197" x="3632200" y="2190750"/>
          <p14:tracePt t="11214" x="3740150" y="2159000"/>
          <p14:tracePt t="11230" x="3784600" y="2127250"/>
          <p14:tracePt t="11247" x="3873500" y="2012950"/>
          <p14:tracePt t="11263" x="3905250" y="1962150"/>
          <p14:tracePt t="11280" x="3905250" y="1911350"/>
          <p14:tracePt t="11296" x="3848100" y="1797050"/>
          <p14:tracePt t="11314" x="3733800" y="1720850"/>
          <p14:tracePt t="11330" x="3606800" y="1695450"/>
          <p14:tracePt t="11347" x="3536950" y="1695450"/>
          <p14:tracePt t="11363" x="3467100" y="1701800"/>
          <p14:tracePt t="11380" x="3448050" y="1701800"/>
          <p14:tracePt t="11397" x="3441700" y="1708150"/>
          <p14:tracePt t="11413" x="3429000" y="1727200"/>
          <p14:tracePt t="11430" x="3429000" y="1758950"/>
          <p14:tracePt t="11447" x="3467100" y="1790700"/>
          <p14:tracePt t="11464" x="3613150" y="1860550"/>
          <p14:tracePt t="11480" x="3771900" y="1879600"/>
          <p14:tracePt t="11496" x="3816350" y="1879600"/>
          <p14:tracePt t="11513" x="3841750" y="1879600"/>
          <p14:tracePt t="11530" x="3860800" y="1866900"/>
          <p14:tracePt t="11547" x="3867150" y="1866900"/>
          <p14:tracePt t="11581" x="3867150" y="1860550"/>
          <p14:tracePt t="11610" x="3867150" y="1847850"/>
          <p14:tracePt t="11647" x="3873500" y="1847850"/>
          <p14:tracePt t="11712" x="3879850" y="1847850"/>
          <p14:tracePt t="12041" x="3905250" y="1847850"/>
          <p14:tracePt t="12048" x="3949700" y="1847850"/>
          <p14:tracePt t="12054" x="3994150" y="1847850"/>
          <p14:tracePt t="12062" x="4013200" y="1847850"/>
          <p14:tracePt t="12080" x="4121150" y="1847850"/>
          <p14:tracePt t="12096" x="4222750" y="1847850"/>
          <p14:tracePt t="12112" x="4406900" y="1847850"/>
          <p14:tracePt t="12129" x="4514850" y="1866900"/>
          <p14:tracePt t="12147" x="4667250" y="1879600"/>
          <p14:tracePt t="12150" x="4730750" y="1885950"/>
          <p14:tracePt t="12163" x="4813300" y="1898650"/>
          <p14:tracePt t="12179" x="4940300" y="1898650"/>
          <p14:tracePt t="12196" x="4991100" y="1898650"/>
          <p14:tracePt t="12212" x="5048250" y="1898650"/>
          <p14:tracePt t="12229" x="5124450" y="1879600"/>
          <p14:tracePt t="12246" x="5181600" y="1866900"/>
          <p14:tracePt t="12263" x="5232400" y="1854200"/>
          <p14:tracePt t="12279" x="5283200" y="1835150"/>
          <p14:tracePt t="12296" x="5365750" y="1816100"/>
          <p14:tracePt t="12312" x="5416550" y="1803400"/>
          <p14:tracePt t="12329" x="5473700" y="1778000"/>
          <p14:tracePt t="12346" x="5626100" y="1746250"/>
          <p14:tracePt t="12362" x="5746750" y="1727200"/>
          <p14:tracePt t="12379" x="5822950" y="1714500"/>
          <p14:tracePt t="12396" x="5911850" y="1689100"/>
          <p14:tracePt t="12412" x="6013450" y="1663700"/>
          <p14:tracePt t="12429" x="6083300" y="1638300"/>
          <p14:tracePt t="12445" x="6121400" y="1625600"/>
          <p14:tracePt t="12462" x="6191250" y="1587500"/>
          <p14:tracePt t="12479" x="6229350" y="1574800"/>
          <p14:tracePt t="12495" x="6280150" y="1562100"/>
          <p14:tracePt t="12513" x="6311900" y="1536700"/>
          <p14:tracePt t="12529" x="6350000" y="1517650"/>
          <p14:tracePt t="12545" x="6369050" y="1504950"/>
          <p14:tracePt t="12562" x="6381750" y="1504950"/>
          <p14:tracePt t="12579" x="6394450" y="1498600"/>
          <p14:tracePt t="12596" x="6407150" y="1479550"/>
          <p14:tracePt t="12612" x="6413500" y="1460500"/>
          <p14:tracePt t="12629" x="6413500" y="1435100"/>
          <p14:tracePt t="12645" x="6369050" y="1371600"/>
          <p14:tracePt t="12662" x="6273800" y="1308100"/>
          <p14:tracePt t="12679" x="6134100" y="1289050"/>
          <p14:tracePt t="12695" x="6045200" y="1289050"/>
          <p14:tracePt t="12712" x="5981700" y="1301750"/>
          <p14:tracePt t="12729" x="5943600" y="1320800"/>
          <p14:tracePt t="12746" x="5905500" y="1358900"/>
          <p14:tracePt t="12762" x="5861050" y="1428750"/>
          <p14:tracePt t="12778" x="5854700" y="1479550"/>
          <p14:tracePt t="12795" x="5854700" y="1568450"/>
          <p14:tracePt t="12812" x="5899150" y="1651000"/>
          <p14:tracePt t="12828" x="5930900" y="1695450"/>
          <p14:tracePt t="12845" x="6013450" y="1765300"/>
          <p14:tracePt t="12862" x="6070600" y="1797050"/>
          <p14:tracePt t="12879" x="6165850" y="1835150"/>
          <p14:tracePt t="12895" x="6223000" y="1835150"/>
          <p14:tracePt t="12912" x="6280150" y="1835150"/>
          <p14:tracePt t="12929" x="6356350" y="1803400"/>
          <p14:tracePt t="12945" x="6419850" y="1771650"/>
          <p14:tracePt t="12962" x="6483350" y="1739900"/>
          <p14:tracePt t="12978" x="6515100" y="1708150"/>
          <p14:tracePt t="12995" x="6565900" y="1657350"/>
          <p14:tracePt t="13012" x="6591300" y="1631950"/>
          <p14:tracePt t="13028" x="6610350" y="1612900"/>
          <p14:tracePt t="13045" x="6623050" y="1593850"/>
          <p14:tracePt t="13062" x="6623050" y="1581150"/>
          <p14:tracePt t="13078" x="6616700" y="1562100"/>
          <p14:tracePt t="13095" x="6546850" y="1530350"/>
          <p14:tracePt t="13111" x="6438900" y="1498600"/>
          <p14:tracePt t="13129" x="6381750" y="1498600"/>
          <p14:tracePt t="13145" x="6350000" y="1498600"/>
          <p14:tracePt t="13161" x="6305550" y="1504950"/>
          <p14:tracePt t="13179" x="6299200" y="1517650"/>
          <p14:tracePt t="13195" x="6286500" y="1530350"/>
          <p14:tracePt t="13212" x="6267450" y="1536700"/>
          <p14:tracePt t="13229" x="6292850" y="1587500"/>
          <p14:tracePt t="13245" x="6369050" y="1638300"/>
          <p14:tracePt t="13261" x="6470650" y="1689100"/>
          <p14:tracePt t="13278" x="6559550" y="1695450"/>
          <p14:tracePt t="13295" x="6597650" y="1689100"/>
          <p14:tracePt t="13312" x="6635750" y="1682750"/>
          <p14:tracePt t="13329" x="6661150" y="1657350"/>
          <p14:tracePt t="13345" x="6692900" y="1625600"/>
          <p14:tracePt t="13361" x="6692900" y="1600200"/>
          <p14:tracePt t="13378" x="6692900" y="1581150"/>
          <p14:tracePt t="13395" x="6565900" y="1517650"/>
          <p14:tracePt t="13411" x="6445250" y="1498600"/>
          <p14:tracePt t="13428" x="6356350" y="1498600"/>
          <p14:tracePt t="13445" x="6292850" y="1498600"/>
          <p14:tracePt t="13461" x="6242050" y="1511300"/>
          <p14:tracePt t="13478" x="6229350" y="1524000"/>
          <p14:tracePt t="13495" x="6210300" y="1536700"/>
          <p14:tracePt t="13511" x="6197600" y="1568450"/>
          <p14:tracePt t="13528" x="6197600" y="1587500"/>
          <p14:tracePt t="13545" x="6197600" y="1606550"/>
          <p14:tracePt t="13561" x="6203950" y="1625600"/>
          <p14:tracePt t="13578" x="6229350" y="1651000"/>
          <p14:tracePt t="13595" x="6235700" y="1663700"/>
          <p14:tracePt t="13628" x="6254750" y="1663700"/>
          <p14:tracePt t="13665" x="6261100" y="1663700"/>
          <p14:tracePt t="13868" x="6261100" y="1670050"/>
          <p14:tracePt t="13905" x="6261100" y="1676400"/>
          <p14:tracePt t="13927" x="6254750" y="1676400"/>
          <p14:tracePt t="13949" x="6254750" y="1682750"/>
          <p14:tracePt t="13955" x="6242050" y="1682750"/>
          <p14:tracePt t="14000" x="6235700" y="1695450"/>
          <p14:tracePt t="14028" x="6235700" y="1701800"/>
          <p14:tracePt t="14035" x="6229350" y="1701800"/>
          <p14:tracePt t="14044" x="6223000" y="1708150"/>
          <p14:tracePt t="14061" x="6210300" y="1720850"/>
          <p14:tracePt t="14077" x="6197600" y="1733550"/>
          <p14:tracePt t="14094" x="6172200" y="1746250"/>
          <p14:tracePt t="14111" x="6159500" y="1746250"/>
          <p14:tracePt t="14127" x="6146800" y="1752600"/>
          <p14:tracePt t="14145" x="6134100" y="1752600"/>
          <p14:tracePt t="14160" x="6096000" y="1758950"/>
          <p14:tracePt t="14177" x="6064250" y="1758950"/>
          <p14:tracePt t="14195" x="6038850" y="1758950"/>
          <p14:tracePt t="14210" x="5988050" y="1758950"/>
          <p14:tracePt t="14227" x="5956300" y="1765300"/>
          <p14:tracePt t="14244" x="5905500" y="1771650"/>
          <p14:tracePt t="14260" x="5854700" y="1790700"/>
          <p14:tracePt t="14278" x="5740400" y="1809750"/>
          <p14:tracePt t="14294" x="5689600" y="1828800"/>
          <p14:tracePt t="14311" x="5632450" y="1841500"/>
          <p14:tracePt t="14328" x="5549900" y="1873250"/>
          <p14:tracePt t="14344" x="5461000" y="1917700"/>
          <p14:tracePt t="14360" x="5334000" y="1981200"/>
          <p14:tracePt t="14378" x="5245100" y="2038350"/>
          <p14:tracePt t="14394" x="5149850" y="2108200"/>
          <p14:tracePt t="14410" x="5092700" y="2159000"/>
          <p14:tracePt t="14428" x="5060950" y="2190750"/>
          <p14:tracePt t="14444" x="5029200" y="2235200"/>
          <p14:tracePt t="14461" x="5016500" y="2247900"/>
          <p14:tracePt t="14477" x="5010150" y="2260600"/>
          <p14:tracePt t="14494" x="5010150" y="2273300"/>
          <p14:tracePt t="14510" x="5010150" y="2292350"/>
          <p14:tracePt t="14528" x="5029200" y="2317750"/>
          <p14:tracePt t="14544" x="5181600" y="2368550"/>
          <p14:tracePt t="14561" x="5397500" y="2368550"/>
          <p14:tracePt t="14577" x="5454650" y="2368550"/>
          <p14:tracePt t="14594" x="5473700" y="2368550"/>
          <p14:tracePt t="14610" x="5480050" y="2368550"/>
          <p14:tracePt t="14627" x="5486400" y="2368550"/>
          <p14:tracePt t="14669" x="5486400" y="2362200"/>
          <p14:tracePt t="14677" x="5486400" y="2349500"/>
          <p14:tracePt t="14693" x="5486400" y="2336800"/>
          <p14:tracePt t="14710" x="5461000" y="2317750"/>
          <p14:tracePt t="14727" x="5391150" y="2286000"/>
          <p14:tracePt t="14743" x="5340350" y="2279650"/>
          <p14:tracePt t="14760" x="5327650" y="2279650"/>
          <p14:tracePt t="14777" x="5314950" y="2279650"/>
          <p14:tracePt t="14793" x="5308600" y="2279650"/>
          <p14:tracePt t="18705" x="5270500" y="2279650"/>
          <p14:tracePt t="18712" x="5232400" y="2286000"/>
          <p14:tracePt t="18723" x="5200650" y="2292350"/>
          <p14:tracePt t="18740" x="5124450" y="2292350"/>
          <p14:tracePt t="18756" x="4953000" y="2305050"/>
          <p14:tracePt t="18773" x="4838700" y="2305050"/>
          <p14:tracePt t="18790" x="4730750" y="2324100"/>
          <p14:tracePt t="18807" x="4584700" y="2355850"/>
          <p14:tracePt t="18823" x="4413250" y="2387600"/>
          <p14:tracePt t="18840" x="4267200" y="2406650"/>
          <p14:tracePt t="18856" x="4083050" y="2463800"/>
          <p14:tracePt t="18873" x="3981450" y="2489200"/>
          <p14:tracePt t="18890" x="3829050" y="2527300"/>
          <p14:tracePt t="18907" x="3676650" y="2578100"/>
          <p14:tracePt t="18923" x="3549650" y="2609850"/>
          <p14:tracePt t="18940" x="3492500" y="2628900"/>
          <p14:tracePt t="18956" x="3409950" y="2654300"/>
          <p14:tracePt t="18973" x="3314700" y="2686050"/>
          <p14:tracePt t="18990" x="3257550" y="2698750"/>
          <p14:tracePt t="19006" x="3232150" y="2711450"/>
          <p14:tracePt t="19024" x="3213100" y="2724150"/>
          <p14:tracePt t="19040" x="3187700" y="2730500"/>
          <p14:tracePt t="19056" x="3181350" y="2736850"/>
          <p14:tracePt t="19073" x="3181350" y="2743200"/>
          <p14:tracePt t="19090" x="3213100" y="2787650"/>
          <p14:tracePt t="19106" x="3429000" y="2857500"/>
          <p14:tracePt t="19123" x="3517900" y="2857500"/>
          <p14:tracePt t="19141" x="3606800" y="2844800"/>
          <p14:tracePt t="19156" x="3702050" y="2819400"/>
          <p14:tracePt t="19173" x="3733800" y="2794000"/>
          <p14:tracePt t="19190" x="3771900" y="2755900"/>
          <p14:tracePt t="19206" x="3797300" y="2724150"/>
          <p14:tracePt t="19223" x="3803650" y="2692400"/>
          <p14:tracePt t="19240" x="3784600" y="2641600"/>
          <p14:tracePt t="19256" x="3714750" y="2590800"/>
          <p14:tracePt t="19273" x="3600450" y="2540000"/>
          <p14:tracePt t="19290" x="3511550" y="2540000"/>
          <p14:tracePt t="19306" x="3441700" y="2552700"/>
          <p14:tracePt t="19324" x="3397250" y="2565400"/>
          <p14:tracePt t="19339" x="3365500" y="2590800"/>
          <p14:tracePt t="19356" x="3352800" y="2603500"/>
          <p14:tracePt t="19374" x="3340100" y="2641600"/>
          <p14:tracePt t="19389" x="3340100" y="2686050"/>
          <p14:tracePt t="19406" x="3340100" y="2724150"/>
          <p14:tracePt t="19423" x="3346450" y="2743200"/>
          <p14:tracePt t="19440" x="3359150" y="2755900"/>
          <p14:tracePt t="19456" x="3371850" y="2774950"/>
          <p14:tracePt t="19473" x="3384550" y="2781300"/>
          <p14:tracePt t="19490" x="3390900" y="2781300"/>
          <p14:tracePt t="19506" x="3397250" y="2781300"/>
          <p14:tracePt t="19540" x="3403600" y="2781300"/>
          <p14:tracePt t="19565" x="3409950" y="2781300"/>
          <p14:tracePt t="19645" x="3409950" y="2787650"/>
          <p14:tracePt t="19892" x="3409950" y="2794000"/>
          <p14:tracePt t="19943" x="3409950" y="2800350"/>
          <p14:tracePt t="19964" x="3409950" y="2813050"/>
          <p14:tracePt t="19971" x="3416300" y="2819400"/>
          <p14:tracePt t="19986" x="3422650" y="2832100"/>
          <p14:tracePt t="19994" x="3422650" y="2844800"/>
          <p14:tracePt t="20006" x="3422650" y="2857500"/>
          <p14:tracePt t="20022" x="3435350" y="2901950"/>
          <p14:tracePt t="20039" x="3435350" y="2946400"/>
          <p14:tracePt t="20056" x="3429000" y="2984500"/>
          <p14:tracePt t="20073" x="3397250" y="3048000"/>
          <p14:tracePt t="20089" x="3308350" y="3130550"/>
          <p14:tracePt t="20105" x="3232150" y="3194050"/>
          <p14:tracePt t="20122" x="3181350" y="3219450"/>
          <p14:tracePt t="20138" x="3117850" y="3251200"/>
          <p14:tracePt t="20155" x="3079750" y="3270250"/>
          <p14:tracePt t="20172" x="3048000" y="3282950"/>
          <p14:tracePt t="20189" x="3003550" y="3295650"/>
          <p14:tracePt t="20205" x="2908300" y="3314700"/>
          <p14:tracePt t="20222" x="2844800" y="3333750"/>
          <p14:tracePt t="20238" x="2794000" y="3340100"/>
          <p14:tracePt t="20255" x="2736850" y="3352800"/>
          <p14:tracePt t="20272" x="2692400" y="3359150"/>
          <p14:tracePt t="20289" x="2654300" y="3359150"/>
          <p14:tracePt t="20306" x="2622550" y="3359150"/>
          <p14:tracePt t="20322" x="2590800" y="3359150"/>
          <p14:tracePt t="20338" x="2578100" y="3359150"/>
          <p14:tracePt t="20355" x="2565400" y="3359150"/>
          <p14:tracePt t="20372" x="2552700" y="3359150"/>
          <p14:tracePt t="20405" x="2546350" y="3359150"/>
          <p14:tracePt t="20438" x="2540000" y="3359150"/>
          <p14:tracePt t="20685" x="2552700" y="3365500"/>
          <p14:tracePt t="20700" x="2559050" y="3365500"/>
          <p14:tracePt t="20707" x="2565400" y="3365500"/>
          <p14:tracePt t="20714" x="2571750" y="3365500"/>
          <p14:tracePt t="20722" x="2584450" y="3365500"/>
          <p14:tracePt t="20738" x="2609850" y="3371850"/>
          <p14:tracePt t="20755" x="2635250" y="3371850"/>
          <p14:tracePt t="20772" x="2660650" y="3378200"/>
          <p14:tracePt t="20788" x="2705100" y="3390900"/>
          <p14:tracePt t="20805" x="2730500" y="3390900"/>
          <p14:tracePt t="20821" x="2762250" y="3403600"/>
          <p14:tracePt t="20838" x="2794000" y="3403600"/>
          <p14:tracePt t="20855" x="2813050" y="3409950"/>
          <p14:tracePt t="20871" x="2832100" y="3409950"/>
          <p14:tracePt t="20888" x="2863850" y="3416300"/>
          <p14:tracePt t="20905" x="2895600" y="3416300"/>
          <p14:tracePt t="20921" x="2946400" y="3422650"/>
          <p14:tracePt t="20938" x="2984500" y="3429000"/>
          <p14:tracePt t="20954" x="3067050" y="3435350"/>
          <p14:tracePt t="20971" x="3111500" y="3435350"/>
          <p14:tracePt t="20988" x="3162300" y="3435350"/>
          <p14:tracePt t="21005" x="3194050" y="3435350"/>
          <p14:tracePt t="21021" x="3257550" y="3429000"/>
          <p14:tracePt t="21038" x="3289300" y="3429000"/>
          <p14:tracePt t="21055" x="3333750" y="3429000"/>
          <p14:tracePt t="21071" x="3390900" y="3422650"/>
          <p14:tracePt t="21088" x="3460750" y="3403600"/>
          <p14:tracePt t="21104" x="3530600" y="3390900"/>
          <p14:tracePt t="21122" x="3581400" y="3371850"/>
          <p14:tracePt t="21138" x="3657600" y="3352800"/>
          <p14:tracePt t="21155" x="3689350" y="3346450"/>
          <p14:tracePt t="21158" x="3714750" y="3340100"/>
          <p14:tracePt t="21171" x="3727450" y="3333750"/>
          <p14:tracePt t="21188" x="3822700" y="3308350"/>
          <p14:tracePt t="21204" x="3873500" y="3295650"/>
          <p14:tracePt t="21221" x="3917950" y="3289300"/>
          <p14:tracePt t="21238" x="3968750" y="3282950"/>
          <p14:tracePt t="21254" x="4032250" y="3263900"/>
          <p14:tracePt t="21271" x="4076700" y="3263900"/>
          <p14:tracePt t="21287" x="4095750" y="3257550"/>
          <p14:tracePt t="21304" x="4121150" y="3257550"/>
          <p14:tracePt t="21321" x="4133850" y="3257550"/>
          <p14:tracePt t="21354" x="4140200" y="3257550"/>
          <p14:tracePt t="21377" x="4146550" y="3257550"/>
          <p14:tracePt t="21429" x="4127500" y="3257550"/>
          <p14:tracePt t="21435" x="4089400" y="3251200"/>
          <p14:tracePt t="21443" x="4032250" y="3232150"/>
          <p14:tracePt t="21454" x="3981450" y="3232150"/>
          <p14:tracePt t="21472" x="3848100" y="3225800"/>
          <p14:tracePt t="21487" x="3702050" y="3244850"/>
          <p14:tracePt t="21504" x="3562350" y="3251200"/>
          <p14:tracePt t="21521" x="3441700" y="3270250"/>
          <p14:tracePt t="21538" x="3282950" y="3289300"/>
          <p14:tracePt t="21554" x="3232150" y="3289300"/>
          <p14:tracePt t="21571" x="3155950" y="3295650"/>
          <p14:tracePt t="21589" x="3048000" y="3308350"/>
          <p14:tracePt t="21604" x="2863850" y="3333750"/>
          <p14:tracePt t="21620" x="2806700" y="3340100"/>
          <p14:tracePt t="21638" x="2781300" y="3346450"/>
          <p14:tracePt t="21654" x="2755900" y="3359150"/>
          <p14:tracePt t="21671" x="2743200" y="3365500"/>
          <p14:tracePt t="21687" x="2724150" y="3371850"/>
          <p14:tracePt t="21704" x="2692400" y="3384550"/>
          <p14:tracePt t="21720" x="2628900" y="3429000"/>
          <p14:tracePt t="21737" x="2552700" y="3460750"/>
          <p14:tracePt t="21754" x="2476500" y="3505200"/>
          <p14:tracePt t="21770" x="2406650" y="3543300"/>
          <p14:tracePt t="21787" x="2374900" y="3556000"/>
          <p14:tracePt t="21804" x="2368550" y="3575050"/>
          <p14:tracePt t="21820" x="2355850" y="3575050"/>
          <p14:tracePt t="21837" x="2349500" y="3575050"/>
          <p14:tracePt t="21871" x="2349500" y="3581400"/>
          <p14:tracePt t="21887" x="2349500" y="3587750"/>
          <p14:tracePt t="21904" x="2374900" y="3606800"/>
          <p14:tracePt t="21921" x="2444750" y="3632200"/>
          <p14:tracePt t="21937" x="2527300" y="3644900"/>
          <p14:tracePt t="21953" x="2628900" y="3644900"/>
          <p14:tracePt t="21971" x="2679700" y="3644900"/>
          <p14:tracePt t="21987" x="2768600" y="3638550"/>
          <p14:tracePt t="22003" x="2952750" y="3581400"/>
          <p14:tracePt t="22021" x="3028950" y="3556000"/>
          <p14:tracePt t="22037" x="3073400" y="3524250"/>
          <p14:tracePt t="22054" x="3117850" y="3505200"/>
          <p14:tracePt t="22070" x="3143250" y="3486150"/>
          <p14:tracePt t="22087" x="3149600" y="3479800"/>
          <p14:tracePt t="22120" x="3155950" y="3460750"/>
          <p14:tracePt t="22154" x="3155950" y="3448050"/>
          <p14:tracePt t="22170" x="3092450" y="3384550"/>
          <p14:tracePt t="22187" x="2889250" y="3282950"/>
          <p14:tracePt t="22203" x="2781300" y="3251200"/>
          <p14:tracePt t="22220" x="2686050" y="3232150"/>
          <p14:tracePt t="22237" x="2501900" y="3219450"/>
          <p14:tracePt t="22253" x="2419350" y="3238500"/>
          <p14:tracePt t="22270" x="2368550" y="3257550"/>
          <p14:tracePt t="22287" x="2349500" y="3263900"/>
          <p14:tracePt t="22303" x="2330450" y="3289300"/>
          <p14:tracePt t="22320" x="2317750" y="3289300"/>
          <p14:tracePt t="22337" x="2311400" y="3295650"/>
          <p14:tracePt t="22353" x="2311400" y="3302000"/>
          <p14:tracePt t="22370" x="2311400" y="3321050"/>
          <p14:tracePt t="22387" x="2311400" y="3371850"/>
          <p14:tracePt t="22403" x="2311400" y="3403600"/>
          <p14:tracePt t="22420" x="2425700" y="3492500"/>
          <p14:tracePt t="22437" x="2476500" y="3530600"/>
          <p14:tracePt t="22453" x="2546350" y="3549650"/>
          <p14:tracePt t="22470" x="2635250" y="3549650"/>
          <p14:tracePt t="22487" x="2755900" y="3524250"/>
          <p14:tracePt t="22503" x="2876550" y="3486150"/>
          <p14:tracePt t="22520" x="2978150" y="3448050"/>
          <p14:tracePt t="22537" x="3022600" y="3409950"/>
          <p14:tracePt t="22553" x="3048000" y="3384550"/>
          <p14:tracePt t="22570" x="3060700" y="3371850"/>
          <p14:tracePt t="22587" x="3086100" y="3359150"/>
          <p14:tracePt t="22603" x="3086100" y="3340100"/>
          <p14:tracePt t="22620" x="3086100" y="3321050"/>
          <p14:tracePt t="22637" x="2990850" y="3232150"/>
          <p14:tracePt t="22653" x="2762250" y="3143250"/>
          <p14:tracePt t="22670" x="2673350" y="3124200"/>
          <p14:tracePt t="22686" x="2584450" y="3124200"/>
          <p14:tracePt t="22703" x="2463800" y="3136900"/>
          <p14:tracePt t="22719" x="2393950" y="3175000"/>
          <p14:tracePt t="22736" x="2368550" y="3187700"/>
          <p14:tracePt t="22753" x="2349500" y="3200400"/>
          <p14:tracePt t="22769" x="2336800" y="3213100"/>
          <p14:tracePt t="22786" x="2324100" y="3232150"/>
          <p14:tracePt t="22803" x="2324100" y="3244850"/>
          <p14:tracePt t="22819" x="2330450" y="3314700"/>
          <p14:tracePt t="22836" x="2355850" y="3352800"/>
          <p14:tracePt t="22853" x="2393950" y="3397250"/>
          <p14:tracePt t="22870" x="2451100" y="3454400"/>
          <p14:tracePt t="22886" x="2508250" y="3479800"/>
          <p14:tracePt t="22903" x="2559050" y="3486150"/>
          <p14:tracePt t="22919" x="2616200" y="3486150"/>
          <p14:tracePt t="22937" x="2717800" y="3460750"/>
          <p14:tracePt t="22953" x="2762250" y="3441700"/>
          <p14:tracePt t="22969" x="2787650" y="3429000"/>
          <p14:tracePt t="22986" x="2794000" y="3429000"/>
          <p14:tracePt t="23003" x="2800350" y="3429000"/>
          <p14:tracePt t="23024" x="2806700" y="3429000"/>
          <p14:tracePt t="23060" x="2813050" y="3429000"/>
          <p14:tracePt t="23876" x="2800350" y="3435350"/>
          <p14:tracePt t="23883" x="2781300" y="3460750"/>
          <p14:tracePt t="23890" x="2743200" y="3479800"/>
          <p14:tracePt t="23902" x="2717800" y="3517900"/>
          <p14:tracePt t="23918" x="2654300" y="3581400"/>
          <p14:tracePt t="23935" x="2609850" y="3625850"/>
          <p14:tracePt t="23953" x="2552700" y="3683000"/>
          <p14:tracePt t="23969" x="2495550" y="3721100"/>
          <p14:tracePt t="23985" x="2457450" y="3771900"/>
          <p14:tracePt t="24002" x="2419350" y="3797300"/>
          <p14:tracePt t="24018" x="2413000" y="3822700"/>
          <p14:tracePt t="24035" x="2393950" y="3848100"/>
          <p14:tracePt t="24052" x="2374900" y="3860800"/>
          <p14:tracePt t="24068" x="2368550" y="3873500"/>
          <p14:tracePt t="24086" x="2368550" y="3886200"/>
          <p14:tracePt t="24102" x="2368550" y="3905250"/>
          <p14:tracePt t="24118" x="2368550" y="3911600"/>
          <p14:tracePt t="24135" x="2368550" y="3924300"/>
          <p14:tracePt t="24152" x="2368550" y="3937000"/>
          <p14:tracePt t="24168" x="2368550" y="3943350"/>
          <p14:tracePt t="24185" x="2368550" y="3949700"/>
          <p14:tracePt t="24202" x="2368550" y="3956050"/>
          <p14:tracePt t="24218" x="2413000" y="3994150"/>
          <p14:tracePt t="24235" x="2438400" y="4000500"/>
          <p14:tracePt t="24252" x="2476500" y="4006850"/>
          <p14:tracePt t="24269" x="2489200" y="4006850"/>
          <p14:tracePt t="24285" x="2501900" y="4006850"/>
          <p14:tracePt t="24302" x="2514600" y="4006850"/>
          <p14:tracePt t="24319" x="2527300" y="4006850"/>
          <p14:tracePt t="24335" x="2546350" y="4006850"/>
          <p14:tracePt t="24352" x="2552700" y="4006850"/>
          <p14:tracePt t="24385" x="2571750" y="4006850"/>
          <p14:tracePt t="24402" x="2584450" y="4006850"/>
          <p14:tracePt t="24418" x="2597150" y="4006850"/>
          <p14:tracePt t="24436" x="2603500" y="4006850"/>
          <p14:tracePt t="24451" x="2635250" y="4006850"/>
          <p14:tracePt t="24468" x="2647950" y="4006850"/>
          <p14:tracePt t="24485" x="2667000" y="4006850"/>
          <p14:tracePt t="24501" x="2711450" y="4006850"/>
          <p14:tracePt t="24518" x="2736850" y="4006850"/>
          <p14:tracePt t="24535" x="2762250" y="4006850"/>
          <p14:tracePt t="24552" x="2794000" y="4013200"/>
          <p14:tracePt t="24568" x="2838450" y="4013200"/>
          <p14:tracePt t="24585" x="2882900" y="4019550"/>
          <p14:tracePt t="24601" x="2895600" y="4019550"/>
          <p14:tracePt t="24618" x="2933700" y="4025900"/>
          <p14:tracePt t="24635" x="2946400" y="4025900"/>
          <p14:tracePt t="24652" x="2971800" y="4032250"/>
          <p14:tracePt t="24655" x="2990850" y="4032250"/>
          <p14:tracePt t="24668" x="3003550" y="4038600"/>
          <p14:tracePt t="24685" x="3060700" y="4038600"/>
          <p14:tracePt t="24701" x="3105150" y="4038600"/>
          <p14:tracePt t="24718" x="3181350" y="4038600"/>
          <p14:tracePt t="24735" x="3244850" y="4038600"/>
          <p14:tracePt t="24751" x="3282950" y="4038600"/>
          <p14:tracePt t="24768" x="3308350" y="4038600"/>
          <p14:tracePt t="24785" x="3340100" y="4038600"/>
          <p14:tracePt t="24801" x="3371850" y="4038600"/>
          <p14:tracePt t="24818" x="3403600" y="4038600"/>
          <p14:tracePt t="24835" x="3435350" y="4038600"/>
          <p14:tracePt t="24851" x="3505200" y="4032250"/>
          <p14:tracePt t="24868" x="3543300" y="4025900"/>
          <p14:tracePt t="24885" x="3581400" y="4019550"/>
          <p14:tracePt t="24902" x="3613150" y="4019550"/>
          <p14:tracePt t="24918" x="3632200" y="4013200"/>
          <p14:tracePt t="24935" x="3663950" y="4006850"/>
          <p14:tracePt t="24951" x="3683000" y="4006850"/>
          <p14:tracePt t="24968" x="3727450" y="4006850"/>
          <p14:tracePt t="24984" x="3752850" y="4000500"/>
          <p14:tracePt t="25001" x="3797300" y="3994150"/>
          <p14:tracePt t="25019" x="3822700" y="3994150"/>
          <p14:tracePt t="25034" x="3841750" y="3994150"/>
          <p14:tracePt t="25051" x="3860800" y="3994150"/>
          <p14:tracePt t="25068" x="3873500" y="3994150"/>
          <p14:tracePt t="25084" x="3879850" y="3994150"/>
          <p14:tracePt t="25101" x="3892550" y="3994150"/>
          <p14:tracePt t="25118" x="3911600" y="3994150"/>
          <p14:tracePt t="25151" x="3930650" y="3994150"/>
          <p14:tracePt t="25167" x="3943350" y="3994150"/>
          <p14:tracePt t="25184" x="3949700" y="3994150"/>
          <p14:tracePt t="25201" x="3975100" y="3994150"/>
          <p14:tracePt t="25217" x="3981450" y="3994150"/>
          <p14:tracePt t="25234" x="3987800" y="3994150"/>
          <p14:tracePt t="25252" x="3994150" y="3981450"/>
          <p14:tracePt t="25267" x="4019550" y="3981450"/>
          <p14:tracePt t="25284" x="4032250" y="3975100"/>
          <p14:tracePt t="25301" x="4038600" y="3975100"/>
          <p14:tracePt t="25317" x="4057650" y="3968750"/>
          <p14:tracePt t="25334" x="4076700" y="3968750"/>
          <p14:tracePt t="25351" x="4083050" y="3968750"/>
          <p14:tracePt t="25368" x="4095750" y="3968750"/>
          <p14:tracePt t="25384" x="4108450" y="3968750"/>
          <p14:tracePt t="25401" x="4114800" y="3962400"/>
          <p14:tracePt t="25417" x="4140200" y="3962400"/>
          <p14:tracePt t="25434" x="4197350" y="3949700"/>
          <p14:tracePt t="25451" x="4229100" y="3949700"/>
          <p14:tracePt t="25467" x="4267200" y="3943350"/>
          <p14:tracePt t="25485" x="4292600" y="3943350"/>
          <p14:tracePt t="25486" x="4305300" y="3943350"/>
          <p14:tracePt t="25500" x="4349750" y="3943350"/>
          <p14:tracePt t="25517" x="4368800" y="3943350"/>
          <p14:tracePt t="25534" x="4394200" y="3943350"/>
          <p14:tracePt t="25551" x="4413250" y="3943350"/>
          <p14:tracePt t="25584" x="4419600" y="3943350"/>
          <p14:tracePt t="25923" x="4457700" y="3943350"/>
          <p14:tracePt t="25930" x="4546600" y="3956050"/>
          <p14:tracePt t="25937" x="4654550" y="3962400"/>
          <p14:tracePt t="25951" x="4756150" y="3962400"/>
          <p14:tracePt t="25967" x="4984750" y="3994150"/>
          <p14:tracePt t="25984" x="5168900" y="4032250"/>
          <p14:tracePt t="26000" x="5384800" y="4032250"/>
          <p14:tracePt t="26017" x="5638800" y="4032250"/>
          <p14:tracePt t="26033" x="5842000" y="4019550"/>
          <p14:tracePt t="26050" x="6057900" y="4000500"/>
          <p14:tracePt t="26067" x="6203950" y="3962400"/>
          <p14:tracePt t="26083" x="6464300" y="3898900"/>
          <p14:tracePt t="26100" x="6553200" y="3873500"/>
          <p14:tracePt t="26117" x="6591300" y="3854450"/>
          <p14:tracePt t="26133" x="6629400" y="3835400"/>
          <p14:tracePt t="26150" x="6642100" y="3822700"/>
          <p14:tracePt t="26167" x="6661150" y="3810000"/>
          <p14:tracePt t="26169" x="6667500" y="3797300"/>
          <p14:tracePt t="26183" x="6667500" y="3771900"/>
          <p14:tracePt t="26200" x="6667500" y="3721100"/>
          <p14:tracePt t="26216" x="6642100" y="3695700"/>
          <p14:tracePt t="26233" x="6629400" y="3670300"/>
          <p14:tracePt t="26250" x="6572250" y="3619500"/>
          <p14:tracePt t="26266" x="6534150" y="3594100"/>
          <p14:tracePt t="26284" x="6457950" y="3575050"/>
          <p14:tracePt t="26300" x="6400800" y="3556000"/>
          <p14:tracePt t="26316" x="6280150" y="3556000"/>
          <p14:tracePt t="26333" x="6165850" y="3562350"/>
          <p14:tracePt t="26350" x="6064250" y="3606800"/>
          <p14:tracePt t="26366" x="5943600" y="3676650"/>
          <p14:tracePt t="26383" x="5892800" y="3702050"/>
          <p14:tracePt t="26400" x="5816600" y="3746500"/>
          <p14:tracePt t="26417" x="5772150" y="3790950"/>
          <p14:tracePt t="26433" x="5715000" y="3810000"/>
          <p14:tracePt t="26450" x="5708650" y="3822700"/>
          <p14:tracePt t="26467" x="5689600" y="3841750"/>
          <p14:tracePt t="26483" x="5670550" y="3854450"/>
          <p14:tracePt t="26500" x="5664200" y="3867150"/>
          <p14:tracePt t="26516" x="5664200" y="3879850"/>
          <p14:tracePt t="26533" x="5664200" y="3892550"/>
          <p14:tracePt t="26549" x="5664200" y="3911600"/>
          <p14:tracePt t="26566" x="5670550" y="3930650"/>
          <p14:tracePt t="26583" x="5683250" y="3956050"/>
          <p14:tracePt t="26600" x="5740400" y="4000500"/>
          <p14:tracePt t="26616" x="5803900" y="4019550"/>
          <p14:tracePt t="26633" x="5835650" y="4025900"/>
          <p14:tracePt t="26650" x="5892800" y="4025900"/>
          <p14:tracePt t="26652" x="5930900" y="4025900"/>
          <p14:tracePt t="26666" x="5969000" y="4019550"/>
          <p14:tracePt t="26683" x="6007100" y="3994150"/>
          <p14:tracePt t="26700" x="6038850" y="3968750"/>
          <p14:tracePt t="26716" x="6070600" y="3930650"/>
          <p14:tracePt t="26733" x="6083300" y="3905250"/>
          <p14:tracePt t="26749" x="6083300" y="3879850"/>
          <p14:tracePt t="26766" x="6083300" y="3867150"/>
          <p14:tracePt t="26783" x="6057900" y="3841750"/>
          <p14:tracePt t="26799" x="6045200" y="3841750"/>
          <p14:tracePt t="26816" x="6032500" y="3841750"/>
          <p14:tracePt t="26833" x="6013450" y="3841750"/>
          <p14:tracePt t="26849" x="6000750" y="3841750"/>
          <p14:tracePt t="26866" x="5994400" y="3841750"/>
          <p14:tracePt t="26883" x="5988050" y="3841750"/>
          <p14:tracePt t="26916" x="5981700" y="3841750"/>
          <p14:tracePt t="27015" x="5975350" y="3841750"/>
          <p14:tracePt t="27351" x="5880100" y="3848100"/>
          <p14:tracePt t="27357" x="5734050" y="3879850"/>
          <p14:tracePt t="27365" x="5562600" y="3905250"/>
          <p14:tracePt t="27382" x="5035550" y="3994150"/>
          <p14:tracePt t="27399" x="4730750" y="4051300"/>
          <p14:tracePt t="27415" x="4159250" y="4133850"/>
          <p14:tracePt t="27432" x="3822700" y="4171950"/>
          <p14:tracePt t="27449" x="3632200" y="4191000"/>
          <p14:tracePt t="27466" x="3517900" y="4197350"/>
          <p14:tracePt t="27482" x="3422650" y="4197350"/>
          <p14:tracePt t="27499" x="3378200" y="4203700"/>
          <p14:tracePt t="27516" x="3346450" y="4203700"/>
          <p14:tracePt t="27533" x="3302000" y="4210050"/>
          <p14:tracePt t="27549" x="3276600" y="4210050"/>
          <p14:tracePt t="27566" x="3263900" y="4210050"/>
          <p14:tracePt t="27582" x="3257550" y="4210050"/>
          <p14:tracePt t="27599" x="3232150" y="4210050"/>
          <p14:tracePt t="27616" x="3225800" y="4210050"/>
          <p14:tracePt t="27632" x="3219450" y="4210050"/>
          <p14:tracePt t="27649" x="3187700" y="4210050"/>
          <p14:tracePt t="27665" x="3136900" y="4210050"/>
          <p14:tracePt t="27682" x="3092450" y="4210050"/>
          <p14:tracePt t="27699" x="3041650" y="4216400"/>
          <p14:tracePt t="27715" x="2990850" y="4216400"/>
          <p14:tracePt t="27732" x="2952750" y="4216400"/>
          <p14:tracePt t="27750" x="2940050" y="4216400"/>
          <p14:tracePt t="27765" x="2908300" y="4216400"/>
          <p14:tracePt t="27782" x="2882900" y="4216400"/>
          <p14:tracePt t="27799" x="2870200" y="4216400"/>
          <p14:tracePt t="27816" x="2851150" y="4216400"/>
          <p14:tracePt t="27832" x="2832100" y="4216400"/>
          <p14:tracePt t="27849" x="2825750" y="4216400"/>
          <p14:tracePt t="27948" x="2825750" y="4203700"/>
          <p14:tracePt t="27955" x="2825750" y="4197350"/>
          <p14:tracePt t="27965" x="2825750" y="4178300"/>
          <p14:tracePt t="27981" x="2825750" y="4171950"/>
          <p14:tracePt t="27999" x="2825750" y="4159250"/>
          <p14:tracePt t="28015" x="2825750" y="4152900"/>
          <p14:tracePt t="28032" x="2825750" y="4146550"/>
          <p14:tracePt t="28048" x="2774950" y="4102100"/>
          <p14:tracePt t="28065" x="2692400" y="4064000"/>
          <p14:tracePt t="28082" x="2584450" y="4051300"/>
          <p14:tracePt t="28099" x="2470150" y="4051300"/>
          <p14:tracePt t="28115" x="2279650" y="4076700"/>
          <p14:tracePt t="28132" x="2197100" y="4114800"/>
          <p14:tracePt t="28148" x="2108200" y="4159250"/>
          <p14:tracePt t="28165" x="2012950" y="4184650"/>
          <p14:tracePt t="28181" x="1993900" y="4197350"/>
          <p14:tracePt t="28198" x="1981200" y="4216400"/>
          <p14:tracePt t="28215" x="1974850" y="4216400"/>
          <p14:tracePt t="28231" x="1949450" y="4235450"/>
          <p14:tracePt t="28249" x="1943100" y="4241800"/>
          <p14:tracePt t="28264" x="1936750" y="4279900"/>
          <p14:tracePt t="28281" x="1936750" y="4324350"/>
          <p14:tracePt t="28298" x="1936750" y="4368800"/>
          <p14:tracePt t="28315" x="1943100" y="4387850"/>
          <p14:tracePt t="28332" x="1968500" y="4419600"/>
          <p14:tracePt t="28348" x="2012950" y="4476750"/>
          <p14:tracePt t="28365" x="2070100" y="4489450"/>
          <p14:tracePt t="28381" x="2146300" y="4489450"/>
          <p14:tracePt t="28398" x="2209800" y="4451350"/>
          <p14:tracePt t="28415" x="2273300" y="4413250"/>
          <p14:tracePt t="28432" x="2311400" y="4368800"/>
          <p14:tracePt t="28449" x="2387600" y="4254500"/>
          <p14:tracePt t="28465" x="2406650" y="4210050"/>
          <p14:tracePt t="28481" x="2413000" y="4178300"/>
          <p14:tracePt t="28498" x="2413000" y="4171950"/>
          <p14:tracePt t="28515" x="2413000" y="4165600"/>
          <p14:tracePt t="28548" x="2413000" y="4140200"/>
          <p14:tracePt t="28565" x="2400300" y="4121150"/>
          <p14:tracePt t="28581" x="2336800" y="4076700"/>
          <p14:tracePt t="28598" x="2317750" y="4076700"/>
          <p14:tracePt t="28615" x="2305050" y="4076700"/>
          <p14:tracePt t="28631" x="2292350" y="4076700"/>
          <p14:tracePt t="28648" x="2286000" y="4076700"/>
          <p14:tracePt t="28665" x="2279650" y="4076700"/>
          <p14:tracePt t="28698" x="2273300" y="4076700"/>
          <p14:tracePt t="28807" x="2273300" y="4083050"/>
          <p14:tracePt t="28844" x="2273300" y="4089400"/>
          <p14:tracePt t="28880" x="2273300" y="4095750"/>
          <p14:tracePt t="28908" x="2273300" y="4102100"/>
          <p14:tracePt t="28916" x="2273300" y="4108450"/>
          <p14:tracePt t="28923" x="2298700" y="4121150"/>
          <p14:tracePt t="28930" x="2317750" y="4133850"/>
          <p14:tracePt t="28948" x="2393950" y="4165600"/>
          <p14:tracePt t="28964" x="2540000" y="4203700"/>
          <p14:tracePt t="28981" x="2724150" y="4260850"/>
          <p14:tracePt t="28998" x="2921000" y="4311650"/>
          <p14:tracePt t="29014" x="3124200" y="4318000"/>
          <p14:tracePt t="29031" x="3282950" y="4311650"/>
          <p14:tracePt t="29048" x="3663950" y="4286250"/>
          <p14:tracePt t="29064" x="3867150" y="4260850"/>
          <p14:tracePt t="29081" x="4127500" y="4229100"/>
          <p14:tracePt t="29097" x="4438650" y="4197350"/>
          <p14:tracePt t="29114" x="4591050" y="4184650"/>
          <p14:tracePt t="29131" x="4806950" y="4178300"/>
          <p14:tracePt t="29148" x="4933950" y="4178300"/>
          <p14:tracePt t="29164" x="5003800" y="4178300"/>
          <p14:tracePt t="29181" x="5029200" y="4178300"/>
          <p14:tracePt t="29198" x="5048250" y="4178300"/>
          <p14:tracePt t="29214" x="5054600" y="4178300"/>
          <p14:tracePt t="29266" x="5060950" y="4178300"/>
          <p14:tracePt t="29324" x="5067300" y="4178300"/>
          <p14:tracePt t="29345" x="5067300" y="4171950"/>
          <p14:tracePt t="29359" x="5073650" y="4171950"/>
          <p14:tracePt t="29374" x="5080000" y="4165600"/>
          <p14:tracePt t="29382" x="5086350" y="4152900"/>
          <p14:tracePt t="29397" x="5099050" y="4152900"/>
          <p14:tracePt t="29414" x="5105400" y="4146550"/>
          <p14:tracePt t="29430" x="5111750" y="4146550"/>
          <p14:tracePt t="29447" x="5111750" y="4140200"/>
          <p14:tracePt t="29464" x="5118100" y="4140200"/>
          <p14:tracePt t="29500" x="5118100" y="4133850"/>
          <p14:tracePt t="29528" x="5118100" y="4127500"/>
          <p14:tracePt t="29535" x="5092700" y="4121150"/>
          <p14:tracePt t="29547" x="5060950" y="4114800"/>
          <p14:tracePt t="29564" x="4864100" y="4076700"/>
          <p14:tracePt t="29580" x="4737100" y="4076700"/>
          <p14:tracePt t="29597" x="4667250" y="4089400"/>
          <p14:tracePt t="29614" x="4622800" y="4108450"/>
          <p14:tracePt t="29630" x="4559300" y="4127500"/>
          <p14:tracePt t="29647" x="4546600" y="4140200"/>
          <p14:tracePt t="29663" x="4533900" y="4140200"/>
          <p14:tracePt t="29666" x="4527550" y="4146550"/>
          <p14:tracePt t="29680" x="4514850" y="4159250"/>
          <p14:tracePt t="29697" x="4502150" y="4171950"/>
          <p14:tracePt t="29714" x="4495800" y="4197350"/>
          <p14:tracePt t="29730" x="4495800" y="4235450"/>
          <p14:tracePt t="29747" x="4495800" y="4292600"/>
          <p14:tracePt t="29763" x="4552950" y="4337050"/>
          <p14:tracePt t="29780" x="4616450" y="4381500"/>
          <p14:tracePt t="29796" x="4768850" y="4432300"/>
          <p14:tracePt t="29814" x="4851400" y="4432300"/>
          <p14:tracePt t="29830" x="4927600" y="4419600"/>
          <p14:tracePt t="29847" x="4997450" y="4394200"/>
          <p14:tracePt t="29863" x="5156200" y="4305300"/>
          <p14:tracePt t="29880" x="5264150" y="4216400"/>
          <p14:tracePt t="29897" x="5346700" y="4121150"/>
          <p14:tracePt t="29913" x="5422900" y="4013200"/>
          <p14:tracePt t="29930" x="5435600" y="3987800"/>
          <p14:tracePt t="29946" x="5441950" y="3981450"/>
          <p14:tracePt t="29964" x="5441950" y="3975100"/>
          <p14:tracePt t="29980" x="5397500" y="3949700"/>
          <p14:tracePt t="29997" x="5251450" y="3898900"/>
          <p14:tracePt t="30014" x="5092700" y="3892550"/>
          <p14:tracePt t="30030" x="4902200" y="3905250"/>
          <p14:tracePt t="30046" x="4806950" y="3917950"/>
          <p14:tracePt t="30063" x="4762500" y="3930650"/>
          <p14:tracePt t="30080" x="4743450" y="3943350"/>
          <p14:tracePt t="30097" x="4730750" y="3949700"/>
          <p14:tracePt t="30113" x="4724400" y="3956050"/>
          <p14:tracePt t="30130" x="4724400" y="3962400"/>
          <p14:tracePt t="30146" x="4724400" y="3981450"/>
          <p14:tracePt t="30163" x="4737100" y="4013200"/>
          <p14:tracePt t="30180" x="4794250" y="4051300"/>
          <p14:tracePt t="30197" x="4819650" y="4083050"/>
          <p14:tracePt t="30213" x="4857750" y="4102100"/>
          <p14:tracePt t="30229" x="4864100" y="4102100"/>
          <p14:tracePt t="30247" x="4870450" y="4102100"/>
          <p14:tracePt t="30263" x="4870450" y="4108450"/>
          <p14:tracePt t="30296" x="4876800" y="4108450"/>
          <p14:tracePt t="30780" x="4864100" y="4114800"/>
          <p14:tracePt t="30787" x="4845050" y="4114800"/>
          <p14:tracePt t="30796" x="4806950" y="4121150"/>
          <p14:tracePt t="30813" x="4730750" y="4127500"/>
          <p14:tracePt t="30829" x="4635500" y="4146550"/>
          <p14:tracePt t="30846" x="4476750" y="4152900"/>
          <p14:tracePt t="30862" x="4362450" y="4152900"/>
          <p14:tracePt t="30879" x="4184650" y="4178300"/>
          <p14:tracePt t="30896" x="4064000" y="4203700"/>
          <p14:tracePt t="30913" x="3873500" y="4241800"/>
          <p14:tracePt t="30929" x="3752850" y="4267200"/>
          <p14:tracePt t="30945" x="3632200" y="4305300"/>
          <p14:tracePt t="30962" x="3505200" y="4343400"/>
          <p14:tracePt t="30979" x="3448050" y="4356100"/>
          <p14:tracePt t="30996" x="3416300" y="4368800"/>
          <p14:tracePt t="31012" x="3371850" y="4387850"/>
          <p14:tracePt t="31029" x="3333750" y="4406900"/>
          <p14:tracePt t="31046" x="3302000" y="4425950"/>
          <p14:tracePt t="31062" x="3270250" y="4438650"/>
          <p14:tracePt t="31079" x="3225800" y="4464050"/>
          <p14:tracePt t="31095" x="3200400" y="4476750"/>
          <p14:tracePt t="31112" x="3162300" y="4495800"/>
          <p14:tracePt t="31115" x="3149600" y="4502150"/>
          <p14:tracePt t="31129" x="3136900" y="4514850"/>
          <p14:tracePt t="31145" x="3098800" y="4533900"/>
          <p14:tracePt t="31162" x="3086100" y="4546600"/>
          <p14:tracePt t="31165" x="3079750" y="4552950"/>
          <p14:tracePt t="31179" x="3079750" y="4559300"/>
          <p14:tracePt t="31195" x="3041650" y="4597400"/>
          <p14:tracePt t="31212" x="3035300" y="4616450"/>
          <p14:tracePt t="31229" x="3022600" y="4629150"/>
          <p14:tracePt t="31246" x="3009900" y="4654550"/>
          <p14:tracePt t="31262" x="2984500" y="4679950"/>
          <p14:tracePt t="31279" x="2984500" y="4711700"/>
          <p14:tracePt t="31295" x="2984500" y="4730750"/>
          <p14:tracePt t="31312" x="2984500" y="4762500"/>
          <p14:tracePt t="31329" x="2984500" y="4787900"/>
          <p14:tracePt t="31345" x="3048000" y="4826000"/>
          <p14:tracePt t="31362" x="3219450" y="4851400"/>
          <p14:tracePt t="31378" x="3302000" y="4851400"/>
          <p14:tracePt t="31395" x="3371850" y="4845050"/>
          <p14:tracePt t="31412" x="3429000" y="4826000"/>
          <p14:tracePt t="31429" x="3467100" y="4806950"/>
          <p14:tracePt t="31445" x="3492500" y="4794250"/>
          <p14:tracePt t="31462" x="3505200" y="4794250"/>
          <p14:tracePt t="31479" x="3517900" y="4768850"/>
          <p14:tracePt t="31495" x="3530600" y="4749800"/>
          <p14:tracePt t="31512" x="3530600" y="4724400"/>
          <p14:tracePt t="31529" x="3517900" y="4686300"/>
          <p14:tracePt t="31545" x="3435350" y="4591050"/>
          <p14:tracePt t="31562" x="3321050" y="4527550"/>
          <p14:tracePt t="31578" x="3168650" y="4495800"/>
          <p14:tracePt t="31595" x="3098800" y="4489450"/>
          <p14:tracePt t="31611" x="3054350" y="4489450"/>
          <p14:tracePt t="31628" x="3035300" y="4489450"/>
          <p14:tracePt t="31645" x="3016250" y="4502150"/>
          <p14:tracePt t="31661" x="3003550" y="4521200"/>
          <p14:tracePt t="31679" x="2997200" y="4546600"/>
          <p14:tracePt t="31696" x="2997200" y="4565650"/>
          <p14:tracePt t="31711" x="2997200" y="4603750"/>
          <p14:tracePt t="31729" x="3016250" y="4622800"/>
          <p14:tracePt t="31745" x="3086100" y="4660900"/>
          <p14:tracePt t="31761" x="3168650" y="4667250"/>
          <p14:tracePt t="31778" x="3251200" y="4667250"/>
          <p14:tracePt t="31795" x="3257550" y="4667250"/>
          <p14:tracePt t="31811" x="3276600" y="4667250"/>
          <p14:tracePt t="31829" x="3282950" y="4654550"/>
          <p14:tracePt t="31861" x="3289300" y="4648200"/>
          <p14:tracePt t="31895" x="3295650" y="4641850"/>
          <p14:tracePt t="31989" x="3302000" y="4641850"/>
          <p14:tracePt t="32113" x="3308350" y="4641850"/>
          <p14:tracePt t="32127" x="3314700" y="4641850"/>
          <p14:tracePt t="32134" x="3333750" y="4635500"/>
          <p14:tracePt t="32145" x="3352800" y="4622800"/>
          <p14:tracePt t="32161" x="3422650" y="4622800"/>
          <p14:tracePt t="32178" x="3594100" y="4597400"/>
          <p14:tracePt t="32195" x="3702050" y="4572000"/>
          <p14:tracePt t="32211" x="3797300" y="4559300"/>
          <p14:tracePt t="32228" x="3917950" y="4546600"/>
          <p14:tracePt t="32244" x="4159250" y="4533900"/>
          <p14:tracePt t="32261" x="4273550" y="4533900"/>
          <p14:tracePt t="32278" x="4394200" y="4546600"/>
          <p14:tracePt t="32294" x="4540250" y="4552950"/>
          <p14:tracePt t="32311" x="4629150" y="4552950"/>
          <p14:tracePt t="32328" x="4686300" y="4552950"/>
          <p14:tracePt t="32345" x="4756150" y="4552950"/>
          <p14:tracePt t="32361" x="4826000" y="4546600"/>
          <p14:tracePt t="32378" x="4876800" y="4533900"/>
          <p14:tracePt t="32394" x="4972050" y="4514850"/>
          <p14:tracePt t="32411" x="5073650" y="4476750"/>
          <p14:tracePt t="32427" x="5162550" y="4451350"/>
          <p14:tracePt t="32444" x="5219700" y="4438650"/>
          <p14:tracePt t="32461" x="5257800" y="4432300"/>
          <p14:tracePt t="32478" x="5378450" y="4432300"/>
          <p14:tracePt t="32494" x="5410200" y="4432300"/>
          <p14:tracePt t="32511" x="5448300" y="4432300"/>
          <p14:tracePt t="32527" x="5511800" y="4464050"/>
          <p14:tracePt t="32544" x="5524500" y="4470400"/>
          <p14:tracePt t="32561" x="5543550" y="4489450"/>
          <p14:tracePt t="32578" x="5556250" y="4502150"/>
          <p14:tracePt t="32594" x="5568950" y="4521200"/>
          <p14:tracePt t="32611" x="5575300" y="4527550"/>
          <p14:tracePt t="32627" x="5588000" y="4533900"/>
          <p14:tracePt t="32644" x="5594350" y="4559300"/>
          <p14:tracePt t="32661" x="5600700" y="4565650"/>
          <p14:tracePt t="32677" x="5619750" y="4572000"/>
          <p14:tracePt t="32695" x="5632450" y="4584700"/>
          <p14:tracePt t="32711" x="5664200" y="4610100"/>
          <p14:tracePt t="32727" x="5689600" y="4616450"/>
          <p14:tracePt t="32744" x="5702300" y="4629150"/>
          <p14:tracePt t="32760" x="5759450" y="4641850"/>
          <p14:tracePt t="32777" x="5784850" y="4648200"/>
          <p14:tracePt t="32794" x="5791200" y="4654550"/>
          <p14:tracePt t="32811" x="5822950" y="4660900"/>
          <p14:tracePt t="32827" x="5867400" y="4660900"/>
          <p14:tracePt t="32844" x="5892800" y="4660900"/>
          <p14:tracePt t="32861" x="5911850" y="4660900"/>
          <p14:tracePt t="32878" x="5956300" y="4654550"/>
          <p14:tracePt t="32894" x="5975350" y="4648200"/>
          <p14:tracePt t="32910" x="5988050" y="4635500"/>
          <p14:tracePt t="32928" x="6007100" y="4616450"/>
          <p14:tracePt t="32944" x="6032500" y="4572000"/>
          <p14:tracePt t="32960" x="6038850" y="4552950"/>
          <p14:tracePt t="32978" x="6038850" y="4540250"/>
          <p14:tracePt t="32994" x="6051550" y="4514850"/>
          <p14:tracePt t="33011" x="6051550" y="4502150"/>
          <p14:tracePt t="33027" x="6051550" y="4489450"/>
          <p14:tracePt t="33045" x="6045200" y="4470400"/>
          <p14:tracePt t="33060" x="6000750" y="4451350"/>
          <p14:tracePt t="33077" x="5918200" y="4425950"/>
          <p14:tracePt t="33094" x="5829300" y="4413250"/>
          <p14:tracePt t="33110" x="5759450" y="4413250"/>
          <p14:tracePt t="33127" x="5721350" y="4413250"/>
          <p14:tracePt t="33144" x="5715000" y="4425950"/>
          <p14:tracePt t="33161" x="5689600" y="4445000"/>
          <p14:tracePt t="33164" x="5676900" y="4451350"/>
          <p14:tracePt t="33177" x="5657850" y="4489450"/>
          <p14:tracePt t="33194" x="5645150" y="4521200"/>
          <p14:tracePt t="33210" x="5645150" y="4572000"/>
          <p14:tracePt t="33227" x="5645150" y="4597400"/>
          <p14:tracePt t="33244" x="5670550" y="4635500"/>
          <p14:tracePt t="33260" x="5753100" y="4667250"/>
          <p14:tracePt t="33278" x="5822950" y="4679950"/>
          <p14:tracePt t="33294" x="5943600" y="4679950"/>
          <p14:tracePt t="33311" x="5988050" y="4679950"/>
          <p14:tracePt t="33327" x="6051550" y="4673600"/>
          <p14:tracePt t="33343" x="6121400" y="4654550"/>
          <p14:tracePt t="33360" x="6172200" y="4629150"/>
          <p14:tracePt t="33377" x="6191250" y="4603750"/>
          <p14:tracePt t="33394" x="6216650" y="4591050"/>
          <p14:tracePt t="33410" x="6242050" y="4565650"/>
          <p14:tracePt t="33427" x="6242050" y="4540250"/>
          <p14:tracePt t="33443" x="6235700" y="4514850"/>
          <p14:tracePt t="33460" x="6165850" y="4464050"/>
          <p14:tracePt t="33476" x="6083300" y="4451350"/>
          <p14:tracePt t="33494" x="6026150" y="4445000"/>
          <p14:tracePt t="33511" x="5975350" y="4445000"/>
          <p14:tracePt t="33527" x="5937250" y="4445000"/>
          <p14:tracePt t="33543" x="5930900" y="4451350"/>
          <p14:tracePt t="33560" x="5905500" y="4464050"/>
          <p14:tracePt t="33576" x="5886450" y="4508500"/>
          <p14:tracePt t="33593" x="5886450" y="4533900"/>
          <p14:tracePt t="33610" x="5886450" y="4565650"/>
          <p14:tracePt t="33628" x="5892800" y="4591050"/>
          <p14:tracePt t="33643" x="5937250" y="4641850"/>
          <p14:tracePt t="33660" x="5956300" y="4660900"/>
          <p14:tracePt t="33678" x="5975350" y="4673600"/>
          <p14:tracePt t="33693" x="5988050" y="4679950"/>
          <p14:tracePt t="33710" x="5994400" y="4679950"/>
          <p14:tracePt t="33743" x="6000750" y="4679950"/>
          <p14:tracePt t="33767" x="6000750" y="4686300"/>
          <p14:tracePt t="34305" x="5962650" y="4692650"/>
          <p14:tracePt t="34313" x="5873750" y="4718050"/>
          <p14:tracePt t="34319" x="5753100" y="4737100"/>
          <p14:tracePt t="34329" x="5651500" y="4756150"/>
          <p14:tracePt t="34342" x="5353050" y="4768850"/>
          <p14:tracePt t="34359" x="5162550" y="4800600"/>
          <p14:tracePt t="34376" x="4876800" y="4800600"/>
          <p14:tracePt t="34393" x="4533900" y="4787900"/>
          <p14:tracePt t="34409" x="4241800" y="4775200"/>
          <p14:tracePt t="34426" x="4051300" y="4775200"/>
          <p14:tracePt t="34443" x="3860800" y="4775200"/>
          <p14:tracePt t="34459" x="3606800" y="4775200"/>
          <p14:tracePt t="34476" x="3479800" y="4775200"/>
          <p14:tracePt t="34492" x="3333750" y="4775200"/>
          <p14:tracePt t="34509" x="3117850" y="4762500"/>
          <p14:tracePt t="34526" x="3009900" y="4756150"/>
          <p14:tracePt t="34543" x="2965450" y="4756150"/>
          <p14:tracePt t="34560" x="2914650" y="4756150"/>
          <p14:tracePt t="34575" x="2863850" y="4756150"/>
          <p14:tracePt t="34592" x="2813050" y="4756150"/>
          <p14:tracePt t="34609" x="2736850" y="4756150"/>
          <p14:tracePt t="34625" x="2616200" y="4756150"/>
          <p14:tracePt t="34642" x="2546350" y="4756150"/>
          <p14:tracePt t="34659" x="2476500" y="4756150"/>
          <p14:tracePt t="34661" x="2457450" y="4749800"/>
          <p14:tracePt t="34676" x="2406650" y="4737100"/>
          <p14:tracePt t="34692" x="2260600" y="4724400"/>
          <p14:tracePt t="34709" x="2159000" y="4724400"/>
          <p14:tracePt t="34725" x="2070100" y="4724400"/>
          <p14:tracePt t="34742" x="1898650" y="4724400"/>
          <p14:tracePt t="34759" x="1695450" y="4768850"/>
          <p14:tracePt t="34776" x="1536700" y="4787900"/>
          <p14:tracePt t="34793" x="1384300" y="4806950"/>
          <p14:tracePt t="34809" x="1123950" y="4832350"/>
          <p14:tracePt t="34826" x="990600" y="4851400"/>
          <p14:tracePt t="34842" x="908050" y="4870450"/>
          <p14:tracePt t="34858" x="844550" y="4895850"/>
          <p14:tracePt t="34876" x="825500" y="4908550"/>
          <p14:tracePt t="34892" x="819150" y="4914900"/>
          <p14:tracePt t="34909" x="806450" y="4927600"/>
          <p14:tracePt t="34925" x="800100" y="5041900"/>
          <p14:tracePt t="34942" x="806450" y="5092700"/>
          <p14:tracePt t="34958" x="838200" y="5143500"/>
          <p14:tracePt t="34975" x="946150" y="5238750"/>
          <p14:tracePt t="34992" x="1092200" y="5295900"/>
          <p14:tracePt t="35008" x="1225550" y="5308600"/>
          <p14:tracePt t="35026" x="1365250" y="5302250"/>
          <p14:tracePt t="35042" x="1733550" y="5219700"/>
          <p14:tracePt t="35058" x="1917700" y="5143500"/>
          <p14:tracePt t="35075" x="2101850" y="5086350"/>
          <p14:tracePt t="35092" x="2355850" y="4984750"/>
          <p14:tracePt t="35109" x="2413000" y="4946650"/>
          <p14:tracePt t="35126" x="2432050" y="4933950"/>
          <p14:tracePt t="35142" x="2444750" y="4933950"/>
          <p14:tracePt t="35175" x="2451100" y="4933950"/>
          <p14:tracePt t="35192" x="2451100" y="4927600"/>
          <p14:tracePt t="35209" x="2438400" y="4902200"/>
          <p14:tracePt t="35226" x="2336800" y="4857750"/>
          <p14:tracePt t="35242" x="2222500" y="4826000"/>
          <p14:tracePt t="35259" x="2127250" y="4826000"/>
          <p14:tracePt t="35276" x="1987550" y="4826000"/>
          <p14:tracePt t="35291" x="1879600" y="4832350"/>
          <p14:tracePt t="35308" x="1758950" y="4870450"/>
          <p14:tracePt t="35325" x="1682750" y="4902200"/>
          <p14:tracePt t="35342" x="1663700" y="4914900"/>
          <p14:tracePt t="35358" x="1651000" y="4914900"/>
          <p14:tracePt t="35375" x="1644650" y="4921250"/>
          <p14:tracePt t="35391" x="1644650" y="4940300"/>
          <p14:tracePt t="35409" x="1644650" y="4959350"/>
          <p14:tracePt t="35425" x="1714500" y="5010150"/>
          <p14:tracePt t="35441" x="1866900" y="5060950"/>
          <p14:tracePt t="35459" x="1917700" y="5073650"/>
          <p14:tracePt t="35475" x="1949450" y="5086350"/>
          <p14:tracePt t="35492" x="1968500" y="5086350"/>
          <p14:tracePt t="35508" x="1974850" y="5086350"/>
          <p14:tracePt t="35550" x="1987550" y="5086350"/>
          <p14:tracePt t="35587" x="1993900" y="5086350"/>
          <p14:tracePt t="36236" x="2000250" y="5086350"/>
          <p14:tracePt t="36243" x="2006600" y="5099050"/>
          <p14:tracePt t="36249" x="2012950" y="5124450"/>
          <p14:tracePt t="36257" x="2019300" y="5143500"/>
          <p14:tracePt t="36275" x="2057400" y="5226050"/>
          <p14:tracePt t="36291" x="2095500" y="5308600"/>
          <p14:tracePt t="36307" x="2247900" y="5441950"/>
          <p14:tracePt t="36324" x="2393950" y="5511800"/>
          <p14:tracePt t="36341" x="2565400" y="5562600"/>
          <p14:tracePt t="36357" x="2819400" y="5556250"/>
          <p14:tracePt t="36374" x="3194050" y="5473700"/>
          <p14:tracePt t="36391" x="3460750" y="5391150"/>
          <p14:tracePt t="36407" x="3651250" y="5353050"/>
          <p14:tracePt t="36424" x="3905250" y="5289550"/>
          <p14:tracePt t="36441" x="4057650" y="5264150"/>
          <p14:tracePt t="36458" x="4191000" y="5251450"/>
          <p14:tracePt t="36474" x="4305300" y="5251450"/>
          <p14:tracePt t="36490" x="4438650" y="5245100"/>
          <p14:tracePt t="36507" x="4521200" y="5232400"/>
          <p14:tracePt t="36524" x="4578350" y="5219700"/>
          <p14:tracePt t="36540" x="4673600" y="5187950"/>
          <p14:tracePt t="36557" x="4730750" y="5175250"/>
          <p14:tracePt t="36574" x="4813300" y="5143500"/>
          <p14:tracePt t="36591" x="4921250" y="5105400"/>
          <p14:tracePt t="36607" x="5086350" y="5041900"/>
          <p14:tracePt t="36624" x="5187950" y="4997450"/>
          <p14:tracePt t="36640" x="5302250" y="4921250"/>
          <p14:tracePt t="36657" x="5461000" y="4813300"/>
          <p14:tracePt t="36674" x="5568950" y="4730750"/>
          <p14:tracePt t="36691" x="5645150" y="4667250"/>
          <p14:tracePt t="36707" x="5695950" y="4603750"/>
          <p14:tracePt t="36724" x="5778500" y="4489450"/>
          <p14:tracePt t="36740" x="5822950" y="4387850"/>
          <p14:tracePt t="36757" x="5861050" y="4279900"/>
          <p14:tracePt t="36774" x="5886450" y="4203700"/>
          <p14:tracePt t="36790" x="5905500" y="4121150"/>
          <p14:tracePt t="36807" x="5943600" y="4019550"/>
          <p14:tracePt t="36825" x="5981700" y="3924300"/>
          <p14:tracePt t="36840" x="6007100" y="3759200"/>
          <p14:tracePt t="36857" x="6007100" y="3695700"/>
          <p14:tracePt t="36874" x="5994400" y="3632200"/>
          <p14:tracePt t="36890" x="5981700" y="3575050"/>
          <p14:tracePt t="36907" x="5962650" y="3556000"/>
          <p14:tracePt t="36923" x="5937250" y="3524250"/>
          <p14:tracePt t="36941" x="5873750" y="3486150"/>
          <p14:tracePt t="36957" x="5638800" y="3416300"/>
          <p14:tracePt t="36973" x="5511800" y="3416300"/>
          <p14:tracePt t="36990" x="5365750" y="3416300"/>
          <p14:tracePt t="37007" x="5213350" y="3454400"/>
          <p14:tracePt t="37023" x="4940300" y="3581400"/>
          <p14:tracePt t="37041" x="4781550" y="3663950"/>
          <p14:tracePt t="37057" x="4591050" y="3803650"/>
          <p14:tracePt t="37073" x="4362450" y="4032250"/>
          <p14:tracePt t="37090" x="4267200" y="4140200"/>
          <p14:tracePt t="37107" x="4191000" y="4229100"/>
          <p14:tracePt t="37108" x="4165600" y="4286250"/>
          <p14:tracePt t="37123" x="4146550" y="4349750"/>
          <p14:tracePt t="37140" x="4114800" y="4533900"/>
          <p14:tracePt t="37157" x="4114800" y="4629150"/>
          <p14:tracePt t="37161" x="4114800" y="4679950"/>
          <p14:tracePt t="37173" x="4114800" y="4718050"/>
          <p14:tracePt t="37190" x="4178300" y="4965700"/>
          <p14:tracePt t="37207" x="4235450" y="5092700"/>
          <p14:tracePt t="37224" x="4273550" y="5181600"/>
          <p14:tracePt t="37240" x="4330700" y="5264150"/>
          <p14:tracePt t="37257" x="4419600" y="5359400"/>
          <p14:tracePt t="37273" x="4464050" y="5410200"/>
          <p14:tracePt t="37290" x="4521200" y="5441950"/>
          <p14:tracePt t="37307" x="4610100" y="5461000"/>
          <p14:tracePt t="37324" x="4730750" y="5448300"/>
          <p14:tracePt t="37340" x="4864100" y="5391150"/>
          <p14:tracePt t="37357" x="4978400" y="5321300"/>
          <p14:tracePt t="37373" x="5124450" y="5219700"/>
          <p14:tracePt t="37390" x="5238750" y="5054600"/>
          <p14:tracePt t="37408" x="5340350" y="4895850"/>
          <p14:tracePt t="37423" x="5467350" y="4699000"/>
          <p14:tracePt t="37440" x="5568950" y="4559300"/>
          <p14:tracePt t="37457" x="5645150" y="4406900"/>
          <p14:tracePt t="37474" x="5676900" y="4311650"/>
          <p14:tracePt t="37490" x="5695950" y="4229100"/>
          <p14:tracePt t="37507" x="5695950" y="4140200"/>
          <p14:tracePt t="37524" x="5651500" y="4038600"/>
          <p14:tracePt t="37540" x="5556250" y="3911600"/>
          <p14:tracePt t="37557" x="5454650" y="3867150"/>
          <p14:tracePt t="37573" x="5353050" y="3822700"/>
          <p14:tracePt t="37590" x="5283200" y="3803650"/>
          <p14:tracePt t="37606" x="5105400" y="3810000"/>
          <p14:tracePt t="37623" x="4883150" y="3886200"/>
          <p14:tracePt t="37641" x="4756150" y="3930650"/>
          <p14:tracePt t="37656" x="4502150" y="4083050"/>
          <p14:tracePt t="37673" x="4375150" y="4171950"/>
          <p14:tracePt t="37689" x="4279900" y="4267200"/>
          <p14:tracePt t="37706" x="4197350" y="4425950"/>
          <p14:tracePt t="37723" x="4178300" y="4552950"/>
          <p14:tracePt t="37740" x="4178300" y="4648200"/>
          <p14:tracePt t="37757" x="4197350" y="4743450"/>
          <p14:tracePt t="37773" x="4279900" y="4908550"/>
          <p14:tracePt t="37789" x="4356100" y="5022850"/>
          <p14:tracePt t="37807" x="4438650" y="5105400"/>
          <p14:tracePt t="37823" x="4552950" y="5213350"/>
          <p14:tracePt t="37839" x="4635500" y="5283200"/>
          <p14:tracePt t="37856" x="4737100" y="5346700"/>
          <p14:tracePt t="37874" x="4794250" y="5378450"/>
          <p14:tracePt t="37889" x="4838700" y="5391150"/>
          <p14:tracePt t="37906" x="4908550" y="5391150"/>
          <p14:tracePt t="37923" x="4972050" y="5359400"/>
          <p14:tracePt t="37939" x="5067300" y="5257800"/>
          <p14:tracePt t="37956" x="5149850" y="5143500"/>
          <p14:tracePt t="37973" x="5200650" y="5041900"/>
          <p14:tracePt t="37990" x="5213350" y="4997450"/>
          <p14:tracePt t="38006" x="5213350" y="4991100"/>
          <p14:tracePt t="53989" x="5194300" y="4997450"/>
          <p14:tracePt t="53996" x="5168900" y="5003800"/>
          <p14:tracePt t="54009" x="5124450" y="5010150"/>
          <p14:tracePt t="54025" x="5003800" y="5016500"/>
          <p14:tracePt t="54042" x="4895850" y="5010150"/>
          <p14:tracePt t="54059" x="4800600" y="4991100"/>
          <p14:tracePt t="54075" x="4679950" y="4965700"/>
          <p14:tracePt t="54092" x="4489450" y="4883150"/>
          <p14:tracePt t="54108" x="4394200" y="4857750"/>
          <p14:tracePt t="54125" x="4305300" y="4819650"/>
          <p14:tracePt t="54141" x="4222750" y="4775200"/>
          <p14:tracePt t="54158" x="4203700" y="4768850"/>
          <p14:tracePt t="54175" x="4191000" y="4768850"/>
          <p14:tracePt t="54192" x="4178300" y="4768850"/>
          <p14:tracePt t="54208" x="4165600" y="4768850"/>
          <p14:tracePt t="54225" x="4159250" y="4768850"/>
          <p14:tracePt t="54241" x="4140200" y="4768850"/>
          <p14:tracePt t="54258" x="4102100" y="4768850"/>
          <p14:tracePt t="54275" x="4064000" y="4768850"/>
          <p14:tracePt t="54291" x="4019550" y="4781550"/>
          <p14:tracePt t="54309" x="3968750" y="4800600"/>
          <p14:tracePt t="54325" x="3879850" y="4826000"/>
          <p14:tracePt t="54341" x="3771900" y="4832350"/>
          <p14:tracePt t="54358" x="3657600" y="4845050"/>
          <p14:tracePt t="54375" x="3556000" y="4857750"/>
          <p14:tracePt t="54391" x="3505200" y="4857750"/>
          <p14:tracePt t="54408" x="3473450" y="4857750"/>
          <p14:tracePt t="54425" x="3448050" y="4857750"/>
          <p14:tracePt t="54441" x="3416300" y="4857750"/>
          <p14:tracePt t="54458" x="3409950" y="4857750"/>
          <p14:tracePt t="54474" x="3390900" y="4857750"/>
          <p14:tracePt t="54491" x="3371850" y="4857750"/>
          <p14:tracePt t="54508" x="3365500" y="4845050"/>
          <p14:tracePt t="54524" x="3359150" y="4838700"/>
          <p14:tracePt t="54542" x="3352800" y="4838700"/>
          <p14:tracePt t="54558" x="3352800" y="4826000"/>
          <p14:tracePt t="54574" x="3346450" y="4826000"/>
          <p14:tracePt t="54591" x="3346450" y="4813300"/>
          <p14:tracePt t="54608" x="3333750" y="4806950"/>
          <p14:tracePt t="54624" x="3333750" y="4800600"/>
          <p14:tracePt t="54642" x="3327400" y="4800600"/>
          <p14:tracePt t="54658" x="3327400" y="4794250"/>
          <p14:tracePt t="54674" x="3308350" y="4775200"/>
          <p14:tracePt t="54691" x="3276600" y="4749800"/>
          <p14:tracePt t="54708" x="3232150" y="4730750"/>
          <p14:tracePt t="54724" x="3175000" y="4692650"/>
          <p14:tracePt t="54741" x="3136900" y="4667250"/>
          <p14:tracePt t="54758" x="3105150" y="4654550"/>
          <p14:tracePt t="54775" x="3067050" y="4629150"/>
          <p14:tracePt t="54791" x="3016250" y="4597400"/>
          <p14:tracePt t="54809" x="2984500" y="4584700"/>
          <p14:tracePt t="54824" x="2959100" y="4578350"/>
          <p14:tracePt t="54841" x="2914650" y="4572000"/>
          <p14:tracePt t="54858" x="2889250" y="4565650"/>
          <p14:tracePt t="54874" x="2851150" y="4565650"/>
          <p14:tracePt t="54891" x="2832100" y="4565650"/>
          <p14:tracePt t="54907" x="2794000" y="4565650"/>
          <p14:tracePt t="54924" x="2768600" y="4565650"/>
          <p14:tracePt t="54941" x="2730500" y="4565650"/>
          <p14:tracePt t="54957" x="2667000" y="4565650"/>
          <p14:tracePt t="54974" x="2616200" y="4565650"/>
          <p14:tracePt t="54991" x="2552700" y="4565650"/>
          <p14:tracePt t="55008" x="2463800" y="4572000"/>
          <p14:tracePt t="55024" x="2381250" y="4591050"/>
          <p14:tracePt t="55041" x="2349500" y="4597400"/>
          <p14:tracePt t="55057" x="2330450" y="4603750"/>
          <p14:tracePt t="55074" x="2317750" y="4603750"/>
          <p14:tracePt t="55091" x="2298700" y="4616450"/>
          <p14:tracePt t="55107" x="2286000" y="4629150"/>
          <p14:tracePt t="55110" x="2279650" y="4635500"/>
          <p14:tracePt t="55124" x="2279650" y="4641850"/>
          <p14:tracePt t="55141" x="2279650" y="4699000"/>
          <p14:tracePt t="55158" x="2279650" y="4756150"/>
          <p14:tracePt t="55162" x="2279650" y="4787900"/>
          <p14:tracePt t="55174" x="2292350" y="4806950"/>
          <p14:tracePt t="55190" x="2292350" y="4870450"/>
          <p14:tracePt t="55208" x="2292350" y="4889500"/>
          <p14:tracePt t="55224" x="2292350" y="4902200"/>
          <p14:tracePt t="55241" x="2292350" y="4914900"/>
          <p14:tracePt t="55257" x="2311400" y="4946650"/>
          <p14:tracePt t="55274" x="2330450" y="4978400"/>
          <p14:tracePt t="55290" x="2374900" y="5041900"/>
          <p14:tracePt t="55307" x="2489200" y="5156200"/>
          <p14:tracePt t="55324" x="2559050" y="5226050"/>
          <p14:tracePt t="55341" x="2622550" y="5270500"/>
          <p14:tracePt t="55357" x="2679700" y="5308600"/>
          <p14:tracePt t="55374" x="2743200" y="5334000"/>
          <p14:tracePt t="55390" x="2781300" y="5340350"/>
          <p14:tracePt t="55407" x="2851150" y="5340350"/>
          <p14:tracePt t="55424" x="2959100" y="5340350"/>
          <p14:tracePt t="55440" x="2990850" y="5334000"/>
          <p14:tracePt t="55457" x="3041650" y="5321300"/>
          <p14:tracePt t="55474" x="3067050" y="5308600"/>
          <p14:tracePt t="55490" x="3143250" y="5264150"/>
          <p14:tracePt t="55507" x="3194050" y="5232400"/>
          <p14:tracePt t="55524" x="3244850" y="5194300"/>
          <p14:tracePt t="55540" x="3327400" y="5130800"/>
          <p14:tracePt t="55557" x="3359150" y="5092700"/>
          <p14:tracePt t="55574" x="3397250" y="5048250"/>
          <p14:tracePt t="55590" x="3409950" y="5003800"/>
          <p14:tracePt t="55607" x="3416300" y="4959350"/>
          <p14:tracePt t="55624" x="3416300" y="4914900"/>
          <p14:tracePt t="55640" x="3390900" y="4883150"/>
          <p14:tracePt t="55657" x="3314700" y="4813300"/>
          <p14:tracePt t="55673" x="3257550" y="4768850"/>
          <p14:tracePt t="55690" x="3194050" y="4730750"/>
          <p14:tracePt t="55707" x="3124200" y="4718050"/>
          <p14:tracePt t="55723" x="2946400" y="4673600"/>
          <p14:tracePt t="55740" x="2832100" y="4673600"/>
          <p14:tracePt t="55757" x="2774950" y="4673600"/>
          <p14:tracePt t="55773" x="2679700" y="4692650"/>
          <p14:tracePt t="55790" x="2641600" y="4711700"/>
          <p14:tracePt t="55807" x="2616200" y="4730750"/>
          <p14:tracePt t="55823" x="2552700" y="4806950"/>
          <p14:tracePt t="55840" x="2533650" y="4870450"/>
          <p14:tracePt t="55857" x="2533650" y="4902200"/>
          <p14:tracePt t="55873" x="2533650" y="4953000"/>
          <p14:tracePt t="55890" x="2559050" y="5035550"/>
          <p14:tracePt t="55907" x="2584450" y="5092700"/>
          <p14:tracePt t="55923" x="2616200" y="5143500"/>
          <p14:tracePt t="55940" x="2686050" y="5213350"/>
          <p14:tracePt t="55956" x="2857500" y="5308600"/>
          <p14:tracePt t="55973" x="2914650" y="5321300"/>
          <p14:tracePt t="55990" x="2965450" y="5334000"/>
          <p14:tracePt t="56006" x="2997200" y="53403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6000" y="-132735"/>
            <a:ext cx="7991738" cy="1152000"/>
          </a:xfrm>
        </p:spPr>
        <p:txBody>
          <a:bodyPr/>
          <a:lstStyle/>
          <a:p>
            <a:r>
              <a:rPr lang="nl-BE" dirty="0" smtClean="0"/>
              <a:t>IJkingstoets bio-ingenieur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382042" y="971359"/>
            <a:ext cx="84756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N</a:t>
            </a:r>
            <a:r>
              <a:rPr lang="nl-BE" sz="2400" dirty="0" smtClean="0"/>
              <a:t>iet verplicht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G</a:t>
            </a:r>
            <a:r>
              <a:rPr lang="nl-BE" sz="2400" dirty="0" smtClean="0"/>
              <a:t>een </a:t>
            </a:r>
            <a:r>
              <a:rPr lang="nl-BE" sz="2400" dirty="0"/>
              <a:t>bindende gevolgen met betrekking tot je </a:t>
            </a:r>
            <a:r>
              <a:rPr lang="nl-BE" sz="2400" dirty="0" smtClean="0"/>
              <a:t>studiekeuze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maar</a:t>
            </a:r>
            <a:r>
              <a:rPr lang="nl-BE" sz="2400" dirty="0"/>
              <a:t> als je </a:t>
            </a:r>
            <a:r>
              <a:rPr lang="nl-BE" sz="2400" dirty="0" smtClean="0"/>
              <a:t>slaagt: </a:t>
            </a:r>
            <a:r>
              <a:rPr lang="nl-BE" sz="2400" dirty="0"/>
              <a:t>vrijstelling van 1 studiepunt </a:t>
            </a:r>
            <a:r>
              <a:rPr lang="nl-BE" sz="2400" dirty="0" smtClean="0"/>
              <a:t>voor </a:t>
            </a:r>
            <a:r>
              <a:rPr lang="nl-BE" sz="2400" dirty="0"/>
              <a:t>“Calculus en analyse”.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Let op: </a:t>
            </a:r>
            <a:r>
              <a:rPr lang="nl-BE" sz="2400" dirty="0"/>
              <a:t>dit kan enkel als je de opleiding bio-ingenieur start te </a:t>
            </a:r>
            <a:r>
              <a:rPr lang="nl-BE" sz="2400" dirty="0" smtClean="0"/>
              <a:t>Leuven!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Deelname sterk aanbevolen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geeft </a:t>
            </a:r>
            <a:r>
              <a:rPr lang="nl-BE" sz="2400" dirty="0"/>
              <a:t>een </a:t>
            </a:r>
            <a:r>
              <a:rPr lang="nl-BE" sz="2400" dirty="0" smtClean="0"/>
              <a:t>idee </a:t>
            </a:r>
            <a:r>
              <a:rPr lang="nl-BE" sz="2400" dirty="0"/>
              <a:t>waar je wetenschappelijk potentieel zich situeert in de groep van studenten die de opleiding wil </a:t>
            </a:r>
            <a:r>
              <a:rPr lang="nl-BE" sz="2400" dirty="0" smtClean="0"/>
              <a:t>aanvatten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je weet </a:t>
            </a:r>
            <a:r>
              <a:rPr lang="nl-BE" sz="2400" dirty="0"/>
              <a:t>of het zinvol is om deel te nemen aan één van de </a:t>
            </a:r>
            <a:r>
              <a:rPr lang="nl-BE" sz="2400" dirty="0" smtClean="0"/>
              <a:t>zomercursussen</a:t>
            </a:r>
            <a:endParaRPr lang="nl-BE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5"/>
    </mc:Choice>
    <mc:Fallback xmlns="">
      <p:transition spd="slow" advTm="50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07" x="2978150" y="5245100"/>
          <p14:tracePt t="3314" x="2978150" y="5130800"/>
          <p14:tracePt t="3324" x="2933700" y="4908550"/>
          <p14:tracePt t="3338" x="2895600" y="4641850"/>
          <p14:tracePt t="3355" x="2825750" y="4152900"/>
          <p14:tracePt t="3372" x="2705100" y="3708400"/>
          <p14:tracePt t="3387" x="2552700" y="3060700"/>
          <p14:tracePt t="3404" x="2470150" y="2730500"/>
          <p14:tracePt t="3420" x="2444750" y="2527300"/>
          <p14:tracePt t="3438" x="2419350" y="2355850"/>
          <p14:tracePt t="3454" x="2368550" y="2159000"/>
          <p14:tracePt t="3471" x="2336800" y="2070100"/>
          <p14:tracePt t="3488" x="2292350" y="1993900"/>
          <p14:tracePt t="3504" x="2254250" y="1911350"/>
          <p14:tracePt t="3520" x="2209800" y="1873250"/>
          <p14:tracePt t="3538" x="2178050" y="1828800"/>
          <p14:tracePt t="3554" x="2082800" y="1720850"/>
          <p14:tracePt t="3570" x="1993900" y="1593850"/>
          <p14:tracePt t="3588" x="1930400" y="1422400"/>
          <p14:tracePt t="3604" x="1911350" y="1257300"/>
          <p14:tracePt t="3620" x="1917700" y="1035050"/>
          <p14:tracePt t="3637" x="1917700" y="990600"/>
          <p14:tracePt t="3654" x="1924050" y="965200"/>
          <p14:tracePt t="3670" x="1930400" y="939800"/>
          <p14:tracePt t="3687" x="1943100" y="920750"/>
          <p14:tracePt t="3705" x="1955800" y="908050"/>
          <p14:tracePt t="3721" x="1968500" y="908050"/>
          <p14:tracePt t="3737" x="1981200" y="908050"/>
          <p14:tracePt t="3754" x="2006600" y="908050"/>
          <p14:tracePt t="3771" x="2025650" y="908050"/>
          <p14:tracePt t="3772" x="2038350" y="908050"/>
          <p14:tracePt t="3787" x="2044700" y="908050"/>
          <p14:tracePt t="3803" x="2070100" y="908050"/>
          <p14:tracePt t="3820" x="2076450" y="908050"/>
          <p14:tracePt t="3838" x="2082800" y="908050"/>
          <p14:tracePt t="3853" x="2089150" y="908050"/>
          <p14:tracePt t="3875" x="2095500" y="908050"/>
          <p14:tracePt t="3890" x="2095500" y="914400"/>
          <p14:tracePt t="3904" x="2101850" y="920750"/>
          <p14:tracePt t="3920" x="2127250" y="933450"/>
          <p14:tracePt t="3937" x="2152650" y="952500"/>
          <p14:tracePt t="3953" x="2216150" y="977900"/>
          <p14:tracePt t="3970" x="2349500" y="1028700"/>
          <p14:tracePt t="3987" x="2482850" y="1060450"/>
          <p14:tracePt t="4003" x="2578100" y="1060450"/>
          <p14:tracePt t="4020" x="2673350" y="1060450"/>
          <p14:tracePt t="4037" x="2698750" y="1060450"/>
          <p14:tracePt t="4053" x="2705100" y="1060450"/>
          <p14:tracePt t="4070" x="2711450" y="1060450"/>
          <p14:tracePt t="4087" x="2717800" y="1060450"/>
          <p14:tracePt t="4120" x="2717800" y="1054100"/>
          <p14:tracePt t="4136" x="2673350" y="1009650"/>
          <p14:tracePt t="4153" x="2578100" y="996950"/>
          <p14:tracePt t="4171" x="2501900" y="996950"/>
          <p14:tracePt t="4187" x="2444750" y="996950"/>
          <p14:tracePt t="4203" x="2355850" y="1028700"/>
          <p14:tracePt t="4221" x="2330450" y="1041400"/>
          <p14:tracePt t="4237" x="2317750" y="1054100"/>
          <p14:tracePt t="4254" x="2305050" y="1060450"/>
          <p14:tracePt t="4270" x="2286000" y="1085850"/>
          <p14:tracePt t="4287" x="2266950" y="1111250"/>
          <p14:tracePt t="4304" x="2260600" y="1136650"/>
          <p14:tracePt t="4320" x="2273300" y="1181100"/>
          <p14:tracePt t="4337" x="2343150" y="1244600"/>
          <p14:tracePt t="4354" x="2470150" y="1289050"/>
          <p14:tracePt t="4370" x="2654300" y="1320800"/>
          <p14:tracePt t="4386" x="2762250" y="1308100"/>
          <p14:tracePt t="4403" x="2832100" y="1289050"/>
          <p14:tracePt t="4421" x="2876550" y="1270000"/>
          <p14:tracePt t="4436" x="2940050" y="1181100"/>
          <p14:tracePt t="4453" x="2952750" y="1117600"/>
          <p14:tracePt t="4470" x="2952750" y="1092200"/>
          <p14:tracePt t="4487" x="2952750" y="1079500"/>
          <p14:tracePt t="4503" x="2940050" y="1066800"/>
          <p14:tracePt t="4520" x="2914650" y="1066800"/>
          <p14:tracePt t="4538" x="2901950" y="1066800"/>
          <p14:tracePt t="4553" x="2889250" y="1066800"/>
          <p14:tracePt t="4570" x="2876550" y="1066800"/>
          <p14:tracePt t="4587" x="2876550" y="1092200"/>
          <p14:tracePt t="4603" x="2876550" y="1111250"/>
          <p14:tracePt t="4620" x="2889250" y="1136650"/>
          <p14:tracePt t="4636" x="2946400" y="1187450"/>
          <p14:tracePt t="4654" x="2990850" y="1212850"/>
          <p14:tracePt t="4670" x="3060700" y="1250950"/>
          <p14:tracePt t="4687" x="3098800" y="1263650"/>
          <p14:tracePt t="4703" x="3105150" y="1263650"/>
          <p14:tracePt t="4720" x="3124200" y="1270000"/>
          <p14:tracePt t="4737" x="3130550" y="1270000"/>
          <p14:tracePt t="11750" x="3130550" y="1282700"/>
          <p14:tracePt t="11756" x="3130550" y="1295400"/>
          <p14:tracePt t="11765" x="3130550" y="1308100"/>
          <p14:tracePt t="11780" x="3130550" y="1314450"/>
          <p14:tracePt t="11797" x="3130550" y="1333500"/>
          <p14:tracePt t="11814" x="3130550" y="1346200"/>
          <p14:tracePt t="11818" x="3130550" y="1352550"/>
          <p14:tracePt t="11830" x="3130550" y="1358900"/>
          <p14:tracePt t="11847" x="3130550" y="1371600"/>
          <p14:tracePt t="11864" x="3130550" y="1390650"/>
          <p14:tracePt t="11880" x="3136900" y="1403350"/>
          <p14:tracePt t="11897" x="3143250" y="1416050"/>
          <p14:tracePt t="11913" x="3155950" y="1428750"/>
          <p14:tracePt t="11930" x="3175000" y="1447800"/>
          <p14:tracePt t="11947" x="3187700" y="1460500"/>
          <p14:tracePt t="11963" x="3187700" y="1473200"/>
          <p14:tracePt t="11981" x="3200400" y="1479550"/>
          <p14:tracePt t="11997" x="3200400" y="1504950"/>
          <p14:tracePt t="12013" x="3206750" y="1517650"/>
          <p14:tracePt t="12030" x="3213100" y="1524000"/>
          <p14:tracePt t="12047" x="3219450" y="1530350"/>
          <p14:tracePt t="12063" x="3225800" y="1543050"/>
          <p14:tracePt t="12080" x="3244850" y="1549400"/>
          <p14:tracePt t="12097" x="3257550" y="1562100"/>
          <p14:tracePt t="12113" x="3263900" y="1568450"/>
          <p14:tracePt t="12130" x="3270250" y="1568450"/>
          <p14:tracePt t="12163" x="3276600" y="1574800"/>
          <p14:tracePt t="12179" x="3282950" y="1574800"/>
          <p14:tracePt t="12196" x="3302000" y="1581150"/>
          <p14:tracePt t="12213" x="3308350" y="1587500"/>
          <p14:tracePt t="12229" x="3321050" y="1600200"/>
          <p14:tracePt t="12247" x="3333750" y="1606550"/>
          <p14:tracePt t="12263" x="3340100" y="1619250"/>
          <p14:tracePt t="12280" x="3359150" y="1625600"/>
          <p14:tracePt t="12296" x="3365500" y="1631950"/>
          <p14:tracePt t="12313" x="3371850" y="1631950"/>
          <p14:tracePt t="12330" x="3371850" y="1644650"/>
          <p14:tracePt t="12346" x="3390900" y="1651000"/>
          <p14:tracePt t="12363" x="3403600" y="1663700"/>
          <p14:tracePt t="12379" x="3422650" y="1676400"/>
          <p14:tracePt t="12396" x="3429000" y="1676400"/>
          <p14:tracePt t="12413" x="3435350" y="1676400"/>
          <p14:tracePt t="12429" x="3448050" y="1682750"/>
          <p14:tracePt t="12447" x="3454400" y="1689100"/>
          <p14:tracePt t="12462" x="3473450" y="1695450"/>
          <p14:tracePt t="12479" x="3479800" y="1695450"/>
          <p14:tracePt t="12512" x="3486150" y="1695450"/>
          <p14:tracePt t="12529" x="3492500" y="1695450"/>
          <p14:tracePt t="12556" x="3498850" y="1695450"/>
          <p14:tracePt t="12592" x="3505200" y="1695450"/>
          <p14:tracePt t="12826" x="3473450" y="1714500"/>
          <p14:tracePt t="12833" x="3416300" y="1733550"/>
          <p14:tracePt t="12840" x="3359150" y="1765300"/>
          <p14:tracePt t="12849" x="3295650" y="1803400"/>
          <p14:tracePt t="12862" x="3213100" y="1835150"/>
          <p14:tracePt t="12880" x="3155950" y="1873250"/>
          <p14:tracePt t="12895" x="3117850" y="1892300"/>
          <p14:tracePt t="12913" x="3092450" y="1905000"/>
          <p14:tracePt t="12929" x="3079750" y="1924050"/>
          <p14:tracePt t="12945" x="3067050" y="1943100"/>
          <p14:tracePt t="12962" x="3048000" y="1949450"/>
          <p14:tracePt t="12979" x="3041650" y="1981200"/>
          <p14:tracePt t="12996" x="3041650" y="2006600"/>
          <p14:tracePt t="13012" x="3067050" y="2038350"/>
          <p14:tracePt t="13022" x="3124200" y="2108200"/>
          <p14:tracePt t="13032" x="3168650" y="2133600"/>
          <p14:tracePt t="13045" x="3270250" y="2190750"/>
          <p14:tracePt t="13063" x="3333750" y="2222500"/>
          <p14:tracePt t="13078" x="3390900" y="2235200"/>
          <p14:tracePt t="13096" x="3448050" y="2235200"/>
          <p14:tracePt t="13112" x="3473450" y="2235200"/>
          <p14:tracePt t="13128" x="3486150" y="2235200"/>
          <p14:tracePt t="13146" x="3511550" y="2235200"/>
          <p14:tracePt t="13162" x="3549650" y="2203450"/>
          <p14:tracePt t="13178" x="3568700" y="2190750"/>
          <p14:tracePt t="13195" x="3575050" y="2165350"/>
          <p14:tracePt t="13212" x="3575050" y="2152650"/>
          <p14:tracePt t="13228" x="3530600" y="2114550"/>
          <p14:tracePt t="13245" x="3378200" y="2057400"/>
          <p14:tracePt t="13262" x="3181350" y="2051050"/>
          <p14:tracePt t="13278" x="2984500" y="2070100"/>
          <p14:tracePt t="13296" x="2933700" y="2108200"/>
          <p14:tracePt t="13312" x="2889250" y="2133600"/>
          <p14:tracePt t="13313" x="2876550" y="2152650"/>
          <p14:tracePt t="13328" x="2844800" y="2197100"/>
          <p14:tracePt t="13345" x="2838450" y="2209800"/>
          <p14:tracePt t="13362" x="2825750" y="2228850"/>
          <p14:tracePt t="13379" x="2819400" y="2254250"/>
          <p14:tracePt t="13395" x="2819400" y="2273300"/>
          <p14:tracePt t="13412" x="2844800" y="2311400"/>
          <p14:tracePt t="13428" x="2952750" y="2336800"/>
          <p14:tracePt t="13445" x="3175000" y="2324100"/>
          <p14:tracePt t="13462" x="3238500" y="2298700"/>
          <p14:tracePt t="13478" x="3270250" y="2286000"/>
          <p14:tracePt t="13495" x="3295650" y="2273300"/>
          <p14:tracePt t="13511" x="3302000" y="2273300"/>
          <p14:tracePt t="13529" x="3308350" y="2266950"/>
          <p14:tracePt t="13569" x="3289300" y="2266950"/>
          <p14:tracePt t="13578" x="3270250" y="2254250"/>
          <p14:tracePt t="13595" x="3244850" y="2254250"/>
          <p14:tracePt t="13611" x="3213100" y="2254250"/>
          <p14:tracePt t="13628" x="3194050" y="2254250"/>
          <p14:tracePt t="13645" x="3181350" y="2254250"/>
          <p14:tracePt t="13686" x="3200400" y="2266950"/>
          <p14:tracePt t="13695" x="3213100" y="2286000"/>
          <p14:tracePt t="13712" x="3263900" y="2311400"/>
          <p14:tracePt t="13728" x="3289300" y="2324100"/>
          <p14:tracePt t="13745" x="3327400" y="2330450"/>
          <p14:tracePt t="13762" x="3333750" y="2330450"/>
          <p14:tracePt t="13778" x="3340100" y="2330450"/>
          <p14:tracePt t="13802" x="3346450" y="2330450"/>
          <p14:tracePt t="13838" x="3352800" y="2330450"/>
          <p14:tracePt t="14414" x="3397250" y="2330450"/>
          <p14:tracePt t="14421" x="3448050" y="2330450"/>
          <p14:tracePt t="14431" x="3524250" y="2330450"/>
          <p14:tracePt t="14444" x="3676650" y="2330450"/>
          <p14:tracePt t="14461" x="3841750" y="2324100"/>
          <p14:tracePt t="14477" x="3962400" y="2324100"/>
          <p14:tracePt t="14494" x="4102100" y="2330450"/>
          <p14:tracePt t="14511" x="4229100" y="2343150"/>
          <p14:tracePt t="14528" x="4349750" y="2349500"/>
          <p14:tracePt t="14544" x="4413250" y="2368550"/>
          <p14:tracePt t="14561" x="4489450" y="2381250"/>
          <p14:tracePt t="14577" x="4540250" y="2387600"/>
          <p14:tracePt t="14594" x="4572000" y="2387600"/>
          <p14:tracePt t="14611" x="4616450" y="2393950"/>
          <p14:tracePt t="14627" x="4629150" y="2393950"/>
          <p14:tracePt t="14645" x="4641850" y="2393950"/>
          <p14:tracePt t="14660" x="4648200" y="2393950"/>
          <p14:tracePt t="14694" x="4654550" y="2393950"/>
          <p14:tracePt t="14719" x="4660900" y="2393950"/>
          <p14:tracePt t="14756" x="4667250" y="2393950"/>
          <p14:tracePt t="14792" x="4673600" y="2393950"/>
          <p14:tracePt t="14851" x="4679950" y="2393950"/>
          <p14:tracePt t="15149" x="4686300" y="2393950"/>
          <p14:tracePt t="15156" x="4699000" y="2393950"/>
          <p14:tracePt t="15164" x="4705350" y="2393950"/>
          <p14:tracePt t="15178" x="4718050" y="2393950"/>
          <p14:tracePt t="15193" x="4756150" y="2393950"/>
          <p14:tracePt t="15211" x="4768850" y="2393950"/>
          <p14:tracePt t="15227" x="4781550" y="2393950"/>
          <p14:tracePt t="15243" x="4800600" y="2393950"/>
          <p14:tracePt t="15260" x="4806950" y="2393950"/>
          <p14:tracePt t="15318" x="4813300" y="2393950"/>
          <p14:tracePt t="15740" x="4857750" y="2393950"/>
          <p14:tracePt t="15747" x="4908550" y="2393950"/>
          <p14:tracePt t="15760" x="4946650" y="2393950"/>
          <p14:tracePt t="15776" x="5226050" y="2374900"/>
          <p14:tracePt t="15793" x="5416550" y="2374900"/>
          <p14:tracePt t="15810" x="5537200" y="2374900"/>
          <p14:tracePt t="15826" x="5753100" y="2381250"/>
          <p14:tracePt t="15843" x="5880100" y="2381250"/>
          <p14:tracePt t="15859" x="5924550" y="2381250"/>
          <p14:tracePt t="15877" x="5962650" y="2381250"/>
          <p14:tracePt t="15893" x="5988050" y="2381250"/>
          <p14:tracePt t="15909" x="6000750" y="2381250"/>
          <p14:tracePt t="15926" x="6013450" y="2381250"/>
          <p14:tracePt t="15943" x="6019800" y="2381250"/>
          <p14:tracePt t="15960" x="6026150" y="2381250"/>
          <p14:tracePt t="15976" x="6032500" y="2381250"/>
          <p14:tracePt t="15994" x="6051550" y="2381250"/>
          <p14:tracePt t="16009" x="6089650" y="2374900"/>
          <p14:tracePt t="16026" x="6159500" y="2374900"/>
          <p14:tracePt t="16042" x="6223000" y="2362200"/>
          <p14:tracePt t="16059" x="6286500" y="2362200"/>
          <p14:tracePt t="16076" x="6311900" y="2362200"/>
          <p14:tracePt t="16093" x="6343650" y="2362200"/>
          <p14:tracePt t="16110" x="6369050" y="2355850"/>
          <p14:tracePt t="16127" x="6432550" y="2343150"/>
          <p14:tracePt t="16142" x="6483350" y="2324100"/>
          <p14:tracePt t="16159" x="6521450" y="2311400"/>
          <p14:tracePt t="16176" x="6635750" y="2292350"/>
          <p14:tracePt t="16192" x="6705600" y="2273300"/>
          <p14:tracePt t="16209" x="6750050" y="2247900"/>
          <p14:tracePt t="16227" x="6794500" y="2235200"/>
          <p14:tracePt t="16242" x="6845300" y="2203450"/>
          <p14:tracePt t="16259" x="6864350" y="2190750"/>
          <p14:tracePt t="16276" x="6883400" y="2178050"/>
          <p14:tracePt t="16292" x="6908800" y="2159000"/>
          <p14:tracePt t="16309" x="6921500" y="2139950"/>
          <p14:tracePt t="16326" x="6934200" y="2127250"/>
          <p14:tracePt t="16343" x="6934200" y="2108200"/>
          <p14:tracePt t="16359" x="6934200" y="2076450"/>
          <p14:tracePt t="16376" x="6915150" y="2044700"/>
          <p14:tracePt t="16392" x="6877050" y="2012950"/>
          <p14:tracePt t="16409" x="6807200" y="1993900"/>
          <p14:tracePt t="16426" x="6654800" y="1949450"/>
          <p14:tracePt t="16442" x="6565900" y="1936750"/>
          <p14:tracePt t="16459" x="6496050" y="1936750"/>
          <p14:tracePt t="16475" x="6362700" y="1949450"/>
          <p14:tracePt t="16492" x="6267450" y="1987550"/>
          <p14:tracePt t="16509" x="6178550" y="2019300"/>
          <p14:tracePt t="16526" x="6115050" y="2063750"/>
          <p14:tracePt t="16542" x="6096000" y="2076450"/>
          <p14:tracePt t="16559" x="6083300" y="2082800"/>
          <p14:tracePt t="16576" x="6064250" y="2095500"/>
          <p14:tracePt t="16592" x="6051550" y="2127250"/>
          <p14:tracePt t="16609" x="6038850" y="2152650"/>
          <p14:tracePt t="16626" x="6032500" y="2178050"/>
          <p14:tracePt t="16642" x="6032500" y="2241550"/>
          <p14:tracePt t="16659" x="6045200" y="2286000"/>
          <p14:tracePt t="16675" x="6089650" y="2343150"/>
          <p14:tracePt t="16692" x="6146800" y="2387600"/>
          <p14:tracePt t="16709" x="6254750" y="2444750"/>
          <p14:tracePt t="16725" x="6318250" y="2470150"/>
          <p14:tracePt t="16742" x="6394450" y="2489200"/>
          <p14:tracePt t="16759" x="6553200" y="2451100"/>
          <p14:tracePt t="16775" x="6642100" y="2419350"/>
          <p14:tracePt t="16792" x="6699250" y="2387600"/>
          <p14:tracePt t="16809" x="6724650" y="2374900"/>
          <p14:tracePt t="16825" x="6756400" y="2330450"/>
          <p14:tracePt t="16842" x="6769100" y="2305050"/>
          <p14:tracePt t="16859" x="6769100" y="2292350"/>
          <p14:tracePt t="16875" x="6680200" y="2216150"/>
          <p14:tracePt t="16892" x="6508750" y="2197100"/>
          <p14:tracePt t="16909" x="6407150" y="2197100"/>
          <p14:tracePt t="16926" x="6299200" y="2209800"/>
          <p14:tracePt t="16942" x="6159500" y="2254250"/>
          <p14:tracePt t="16958" x="6134100" y="2260600"/>
          <p14:tracePt t="16975" x="6127750" y="2266950"/>
          <p14:tracePt t="16992" x="6102350" y="2279650"/>
          <p14:tracePt t="17009" x="6096000" y="2279650"/>
          <p14:tracePt t="17042" x="6089650" y="2279650"/>
          <p14:tracePt t="17058" x="6089650" y="2286000"/>
          <p14:tracePt t="17075" x="6083300" y="2286000"/>
          <p14:tracePt t="17094" x="6070600" y="2292350"/>
          <p14:tracePt t="17109" x="6026150" y="2324100"/>
          <p14:tracePt t="17125" x="5969000" y="2381250"/>
          <p14:tracePt t="17142" x="5892800" y="2432050"/>
          <p14:tracePt t="17158" x="5765800" y="2508250"/>
          <p14:tracePt t="17175" x="5537200" y="2578100"/>
          <p14:tracePt t="17192" x="5403850" y="2616200"/>
          <p14:tracePt t="17208" x="5149850" y="2667000"/>
          <p14:tracePt t="17225" x="4845050" y="2686050"/>
          <p14:tracePt t="17241" x="4699000" y="2705100"/>
          <p14:tracePt t="17258" x="4533900" y="2736850"/>
          <p14:tracePt t="17275" x="4425950" y="2743200"/>
          <p14:tracePt t="17291" x="4305300" y="2743200"/>
          <p14:tracePt t="17309" x="4254500" y="2749550"/>
          <p14:tracePt t="17325" x="4184650" y="2768600"/>
          <p14:tracePt t="17341" x="4032250" y="2774950"/>
          <p14:tracePt t="17358" x="3949700" y="2787650"/>
          <p14:tracePt t="17375" x="3879850" y="2794000"/>
          <p14:tracePt t="17391" x="3835400" y="2794000"/>
          <p14:tracePt t="17408" x="3714750" y="2794000"/>
          <p14:tracePt t="17425" x="3587750" y="2794000"/>
          <p14:tracePt t="17441" x="3467100" y="2787650"/>
          <p14:tracePt t="17458" x="3308350" y="2755900"/>
          <p14:tracePt t="17475" x="3213100" y="2736850"/>
          <p14:tracePt t="17491" x="3105150" y="2717800"/>
          <p14:tracePt t="17508" x="3003550" y="2705100"/>
          <p14:tracePt t="17525" x="2863850" y="2679700"/>
          <p14:tracePt t="17542" x="2806700" y="2673350"/>
          <p14:tracePt t="17558" x="2724150" y="2667000"/>
          <p14:tracePt t="17575" x="2597150" y="2667000"/>
          <p14:tracePt t="17591" x="2540000" y="2667000"/>
          <p14:tracePt t="17609" x="2451100" y="2667000"/>
          <p14:tracePt t="17625" x="2400300" y="2667000"/>
          <p14:tracePt t="17641" x="2324100" y="2660650"/>
          <p14:tracePt t="17658" x="2292350" y="2660650"/>
          <p14:tracePt t="17674" x="2241550" y="2660650"/>
          <p14:tracePt t="17691" x="2197100" y="2654300"/>
          <p14:tracePt t="17708" x="2178050" y="2654300"/>
          <p14:tracePt t="17724" x="2165350" y="2654300"/>
          <p14:tracePt t="17741" x="2159000" y="2654300"/>
          <p14:tracePt t="17758" x="2133600" y="2654300"/>
          <p14:tracePt t="17776" x="2127250" y="2654300"/>
          <p14:tracePt t="17808" x="2120900" y="2654300"/>
          <p14:tracePt t="17829" x="2120900" y="2647950"/>
          <p14:tracePt t="17836" x="2120900" y="2635250"/>
          <p14:tracePt t="17844" x="2127250" y="2628900"/>
          <p14:tracePt t="17858" x="2178050" y="2609850"/>
          <p14:tracePt t="17874" x="2330450" y="2584450"/>
          <p14:tracePt t="17891" x="2457450" y="2578100"/>
          <p14:tracePt t="17907" x="2622550" y="2559050"/>
          <p14:tracePt t="17924" x="2774950" y="2527300"/>
          <p14:tracePt t="17941" x="2832100" y="2520950"/>
          <p14:tracePt t="17957" x="2882900" y="2520950"/>
          <p14:tracePt t="17974" x="2952750" y="2514600"/>
          <p14:tracePt t="17991" x="2978150" y="2514600"/>
          <p14:tracePt t="18007" x="3016250" y="2514600"/>
          <p14:tracePt t="18025" x="3041650" y="2514600"/>
          <p14:tracePt t="18041" x="3105150" y="2514600"/>
          <p14:tracePt t="18057" x="3143250" y="2508250"/>
          <p14:tracePt t="18075" x="3168650" y="2508250"/>
          <p14:tracePt t="18091" x="3200400" y="2508250"/>
          <p14:tracePt t="18108" x="3225800" y="2508250"/>
          <p14:tracePt t="18124" x="3238500" y="2508250"/>
          <p14:tracePt t="18164" x="3244850" y="2508250"/>
          <p14:tracePt t="18193" x="3257550" y="2508250"/>
          <p14:tracePt t="18245" x="3251200" y="2508250"/>
          <p14:tracePt t="18251" x="3232150" y="2514600"/>
          <p14:tracePt t="18259" x="3136900" y="2533650"/>
          <p14:tracePt t="18274" x="2984500" y="2571750"/>
          <p14:tracePt t="18291" x="2825750" y="2571750"/>
          <p14:tracePt t="18308" x="2717800" y="2584450"/>
          <p14:tracePt t="18324" x="2578100" y="2609850"/>
          <p14:tracePt t="18340" x="2527300" y="2609850"/>
          <p14:tracePt t="18357" x="2501900" y="2616200"/>
          <p14:tracePt t="18374" x="2489200" y="2616200"/>
          <p14:tracePt t="18391" x="2470150" y="2616200"/>
          <p14:tracePt t="18449" x="2489200" y="2616200"/>
          <p14:tracePt t="18455" x="2533650" y="2603500"/>
          <p14:tracePt t="18463" x="2597150" y="2597150"/>
          <p14:tracePt t="18474" x="2628900" y="2597150"/>
          <p14:tracePt t="18490" x="2705100" y="2597150"/>
          <p14:tracePt t="18507" x="2876550" y="2609850"/>
          <p14:tracePt t="18524" x="2959100" y="2616200"/>
          <p14:tracePt t="18540" x="3035300" y="2616200"/>
          <p14:tracePt t="18557" x="3092450" y="2622550"/>
          <p14:tracePt t="18574" x="3136900" y="2622550"/>
          <p14:tracePt t="18591" x="3155950" y="2622550"/>
          <p14:tracePt t="18607" x="3168650" y="2622550"/>
          <p14:tracePt t="18624" x="3175000" y="2622550"/>
          <p14:tracePt t="18674" x="3149600" y="2628900"/>
          <p14:tracePt t="18681" x="3079750" y="2647950"/>
          <p14:tracePt t="18690" x="3041650" y="2660650"/>
          <p14:tracePt t="18707" x="2965450" y="2660650"/>
          <p14:tracePt t="18723" x="2927350" y="2660650"/>
          <p14:tracePt t="18740" x="2908300" y="2660650"/>
          <p14:tracePt t="18757" x="2901950" y="2660650"/>
          <p14:tracePt t="18805" x="2921000" y="2660650"/>
          <p14:tracePt t="18813" x="2971800" y="2641600"/>
          <p14:tracePt t="18824" x="3003550" y="2628900"/>
          <p14:tracePt t="18841" x="3098800" y="2622550"/>
          <p14:tracePt t="18857" x="3194050" y="2609850"/>
          <p14:tracePt t="18873" x="3276600" y="2609850"/>
          <p14:tracePt t="18890" x="3359150" y="2597150"/>
          <p14:tracePt t="18907" x="3486150" y="2590800"/>
          <p14:tracePt t="18923" x="3556000" y="2590800"/>
          <p14:tracePt t="18941" x="3625850" y="2590800"/>
          <p14:tracePt t="18957" x="3714750" y="2590800"/>
          <p14:tracePt t="18973" x="3892550" y="2590800"/>
          <p14:tracePt t="18990" x="3987800" y="2590800"/>
          <p14:tracePt t="19007" x="4032250" y="2590800"/>
          <p14:tracePt t="19023" x="4076700" y="2590800"/>
          <p14:tracePt t="19040" x="4114800" y="2590800"/>
          <p14:tracePt t="19057" x="4127500" y="2590800"/>
          <p14:tracePt t="19073" x="4133850" y="2590800"/>
          <p14:tracePt t="19090" x="4140200" y="2590800"/>
          <p14:tracePt t="19107" x="4152900" y="2590800"/>
          <p14:tracePt t="19133" x="4159250" y="2590800"/>
          <p14:tracePt t="19169" x="4165600" y="2590800"/>
          <p14:tracePt t="19242" x="4171950" y="2590800"/>
          <p14:tracePt t="19279" x="4178300" y="2590800"/>
          <p14:tracePt t="19315" x="4184650" y="2590800"/>
          <p14:tracePt t="19323" x="4191000" y="2590800"/>
          <p14:tracePt t="19337" x="4197350" y="2590800"/>
          <p14:tracePt t="19352" x="4203700" y="2590800"/>
          <p14:tracePt t="19373" x="4210050" y="2590800"/>
          <p14:tracePt t="19409" x="4216400" y="2590800"/>
          <p14:tracePt t="19446" x="4222750" y="2590800"/>
          <p14:tracePt t="19483" x="4229100" y="2590800"/>
          <p14:tracePt t="19519" x="4235450" y="2590800"/>
          <p14:tracePt t="19533" x="4241800" y="2590800"/>
          <p14:tracePt t="19555" x="4248150" y="2590800"/>
          <p14:tracePt t="19563" x="4260850" y="2590800"/>
          <p14:tracePt t="19573" x="4267200" y="2590800"/>
          <p14:tracePt t="19589" x="4273550" y="2590800"/>
          <p14:tracePt t="19606" x="4286250" y="2590800"/>
          <p14:tracePt t="19650" x="4292600" y="2590800"/>
          <p14:tracePt t="19664" x="4292600" y="2584450"/>
          <p14:tracePt t="19679" x="4298950" y="2578100"/>
          <p14:tracePt t="19689" x="4305300" y="2571750"/>
          <p14:tracePt t="19706" x="4305300" y="2559050"/>
          <p14:tracePt t="19722" x="4311650" y="2552700"/>
          <p14:tracePt t="19740" x="4311650" y="2546350"/>
          <p14:tracePt t="19757" x="4311650" y="2540000"/>
          <p14:tracePt t="19773" x="4311650" y="2533650"/>
          <p14:tracePt t="19789" x="4267200" y="2501900"/>
          <p14:tracePt t="19806" x="4229100" y="2489200"/>
          <p14:tracePt t="19822" x="4210050" y="2489200"/>
          <p14:tracePt t="19825" x="4203700" y="2489200"/>
          <p14:tracePt t="19839" x="4197350" y="2489200"/>
          <p14:tracePt t="19856" x="4184650" y="2489200"/>
          <p14:tracePt t="19873" x="4178300" y="2489200"/>
          <p14:tracePt t="19891" x="4178300" y="2495550"/>
          <p14:tracePt t="19906" x="4178300" y="2501900"/>
          <p14:tracePt t="19922" x="4178300" y="2514600"/>
          <p14:tracePt t="19939" x="4210050" y="2527300"/>
          <p14:tracePt t="19956" x="4298950" y="2546350"/>
          <p14:tracePt t="19973" x="4349750" y="2552700"/>
          <p14:tracePt t="19989" x="4375150" y="2552700"/>
          <p14:tracePt t="20007" x="4406900" y="2552700"/>
          <p14:tracePt t="20022" x="4419600" y="2552700"/>
          <p14:tracePt t="20039" x="4425950" y="2552700"/>
          <p14:tracePt t="20072" x="4432300" y="2552700"/>
          <p14:tracePt t="20095" x="4438650" y="2552700"/>
          <p14:tracePt t="27116" x="4419600" y="2571750"/>
          <p14:tracePt t="27123" x="4381500" y="2597150"/>
          <p14:tracePt t="27133" x="4337050" y="2622550"/>
          <p14:tracePt t="27150" x="4191000" y="2705100"/>
          <p14:tracePt t="27167" x="3911600" y="2806700"/>
          <p14:tracePt t="27183" x="3816350" y="2851150"/>
          <p14:tracePt t="27199" x="3644900" y="2882900"/>
          <p14:tracePt t="27217" x="3473450" y="2908300"/>
          <p14:tracePt t="27233" x="3289300" y="2946400"/>
          <p14:tracePt t="27249" x="3168650" y="2965450"/>
          <p14:tracePt t="27266" x="3060700" y="2997200"/>
          <p14:tracePt t="27282" x="2908300" y="3041650"/>
          <p14:tracePt t="27299" x="2857500" y="3054350"/>
          <p14:tracePt t="27316" x="2825750" y="3060700"/>
          <p14:tracePt t="27320" x="2819400" y="3060700"/>
          <p14:tracePt t="27333" x="2813050" y="3060700"/>
          <p14:tracePt t="27350" x="2800350" y="3067050"/>
          <p14:tracePt t="27366" x="2781300" y="3067050"/>
          <p14:tracePt t="27399" x="2768600" y="3073400"/>
          <p14:tracePt t="27416" x="2762250" y="3086100"/>
          <p14:tracePt t="27432" x="2749550" y="3105150"/>
          <p14:tracePt t="27451" x="2724150" y="3111500"/>
          <p14:tracePt t="27466" x="2641600" y="3175000"/>
          <p14:tracePt t="27483" x="2590800" y="3200400"/>
          <p14:tracePt t="27499" x="2520950" y="3213100"/>
          <p14:tracePt t="27516" x="2438400" y="3225800"/>
          <p14:tracePt t="27532" x="2387600" y="3238500"/>
          <p14:tracePt t="27550" x="2336800" y="3238500"/>
          <p14:tracePt t="27566" x="2298700" y="3238500"/>
          <p14:tracePt t="27583" x="2235200" y="3257550"/>
          <p14:tracePt t="27599" x="2209800" y="3257550"/>
          <p14:tracePt t="27616" x="2197100" y="3263900"/>
          <p14:tracePt t="27632" x="2184400" y="3276600"/>
          <p14:tracePt t="27649" x="2184400" y="3321050"/>
          <p14:tracePt t="27666" x="2203450" y="3352800"/>
          <p14:tracePt t="27683" x="2241550" y="3403600"/>
          <p14:tracePt t="27699" x="2343150" y="3511550"/>
          <p14:tracePt t="27715" x="2470150" y="3587750"/>
          <p14:tracePt t="27732" x="2603500" y="3625850"/>
          <p14:tracePt t="27749" x="2705100" y="3657600"/>
          <p14:tracePt t="27766" x="2736850" y="3657600"/>
          <p14:tracePt t="27782" x="2794000" y="3657600"/>
          <p14:tracePt t="27786" x="2844800" y="3644900"/>
          <p14:tracePt t="27799" x="2876550" y="3638550"/>
          <p14:tracePt t="27816" x="3016250" y="3606800"/>
          <p14:tracePt t="27832" x="3092450" y="3562350"/>
          <p14:tracePt t="27849" x="3136900" y="3543300"/>
          <p14:tracePt t="27866" x="3213100" y="3460750"/>
          <p14:tracePt t="27882" x="3244850" y="3397250"/>
          <p14:tracePt t="27899" x="3251200" y="3346450"/>
          <p14:tracePt t="27916" x="3219450" y="3282950"/>
          <p14:tracePt t="27932" x="3073400" y="3200400"/>
          <p14:tracePt t="27949" x="2978150" y="3175000"/>
          <p14:tracePt t="27965" x="2895600" y="3162300"/>
          <p14:tracePt t="27982" x="2755900" y="3162300"/>
          <p14:tracePt t="27999" x="2667000" y="3162300"/>
          <p14:tracePt t="28015" x="2597150" y="3168650"/>
          <p14:tracePt t="28033" x="2546350" y="3187700"/>
          <p14:tracePt t="28049" x="2482850" y="3225800"/>
          <p14:tracePt t="28065" x="2451100" y="3276600"/>
          <p14:tracePt t="28082" x="2432050" y="3308350"/>
          <p14:tracePt t="28099" x="2406650" y="3352800"/>
          <p14:tracePt t="28115" x="2400300" y="3390900"/>
          <p14:tracePt t="28132" x="2400300" y="3422650"/>
          <p14:tracePt t="28149" x="2400300" y="3448050"/>
          <p14:tracePt t="28165" x="2552700" y="3536950"/>
          <p14:tracePt t="28182" x="2692400" y="3549650"/>
          <p14:tracePt t="28198" x="2806700" y="3549650"/>
          <p14:tracePt t="28215" x="2946400" y="3505200"/>
          <p14:tracePt t="28232" x="3048000" y="3448050"/>
          <p14:tracePt t="28248" x="3117850" y="3378200"/>
          <p14:tracePt t="28266" x="3168650" y="3302000"/>
          <p14:tracePt t="28282" x="3175000" y="3219450"/>
          <p14:tracePt t="28299" x="3143250" y="3155950"/>
          <p14:tracePt t="28315" x="3067050" y="3092450"/>
          <p14:tracePt t="28319" x="3022600" y="3079750"/>
          <p14:tracePt t="28332" x="2914650" y="3048000"/>
          <p14:tracePt t="28349" x="2755900" y="3041650"/>
          <p14:tracePt t="28365" x="2609850" y="3079750"/>
          <p14:tracePt t="28382" x="2520950" y="3124200"/>
          <p14:tracePt t="28398" x="2457450" y="3155950"/>
          <p14:tracePt t="28415" x="2425700" y="3175000"/>
          <p14:tracePt t="28432" x="2419350" y="3200400"/>
          <p14:tracePt t="28448" x="2406650" y="3251200"/>
          <p14:tracePt t="28465" x="2413000" y="3276600"/>
          <p14:tracePt t="28481" x="2495550" y="3346450"/>
          <p14:tracePt t="28499" x="2597150" y="3384550"/>
          <p14:tracePt t="28515" x="2705100" y="3390900"/>
          <p14:tracePt t="28532" x="2743200" y="3390900"/>
          <p14:tracePt t="28548" x="2781300" y="3384550"/>
          <p14:tracePt t="28565" x="2819400" y="3359150"/>
          <p14:tracePt t="28582" x="2851150" y="3321050"/>
          <p14:tracePt t="28598" x="2863850" y="3302000"/>
          <p14:tracePt t="28615" x="2870200" y="3282950"/>
          <p14:tracePt t="28631" x="2870200" y="3276600"/>
          <p14:tracePt t="28648" x="2870200" y="3270250"/>
          <p14:tracePt t="28689" x="2851150" y="3270250"/>
          <p14:tracePt t="28698" x="2800350" y="3270250"/>
          <p14:tracePt t="28715" x="2705100" y="3270250"/>
          <p14:tracePt t="28732" x="2622550" y="3295650"/>
          <p14:tracePt t="28748" x="2571750" y="3308350"/>
          <p14:tracePt t="28764" x="2565400" y="3308350"/>
          <p14:tracePt t="28781" x="2552700" y="3308350"/>
          <p14:tracePt t="28798" x="2552700" y="3314700"/>
          <p14:tracePt t="31318" x="2540000" y="3333750"/>
          <p14:tracePt t="31325" x="2514600" y="3352800"/>
          <p14:tracePt t="31333" x="2501900" y="3384550"/>
          <p14:tracePt t="31347" x="2482850" y="3403600"/>
          <p14:tracePt t="31362" x="2438400" y="3454400"/>
          <p14:tracePt t="31379" x="2400300" y="3486150"/>
          <p14:tracePt t="31395" x="2387600" y="3505200"/>
          <p14:tracePt t="31412" x="2343150" y="3543300"/>
          <p14:tracePt t="31429" x="2330450" y="3568700"/>
          <p14:tracePt t="31446" x="2324100" y="3575050"/>
          <p14:tracePt t="31463" x="2311400" y="3594100"/>
          <p14:tracePt t="31479" x="2305050" y="3600450"/>
          <p14:tracePt t="31499" x="2298700" y="3606800"/>
          <p14:tracePt t="31536" x="2286000" y="3606800"/>
          <p14:tracePt t="32468" x="2292350" y="3606800"/>
          <p14:tracePt t="32497" x="2292350" y="3613150"/>
          <p14:tracePt t="32504" x="2298700" y="3613150"/>
          <p14:tracePt t="32978" x="2298700" y="3619500"/>
          <p14:tracePt t="32985" x="2298700" y="3625850"/>
          <p14:tracePt t="32994" x="2298700" y="3632200"/>
          <p14:tracePt t="33011" x="2286000" y="3644900"/>
          <p14:tracePt t="33027" x="2273300" y="3670300"/>
          <p14:tracePt t="33044" x="2247900" y="3714750"/>
          <p14:tracePt t="33061" x="2235200" y="3740150"/>
          <p14:tracePt t="33077" x="2209800" y="3784600"/>
          <p14:tracePt t="33094" x="2178050" y="3841750"/>
          <p14:tracePt t="33110" x="2152650" y="3886200"/>
          <p14:tracePt t="33127" x="2139950" y="3924300"/>
          <p14:tracePt t="33144" x="2127250" y="3968750"/>
          <p14:tracePt t="33160" x="2127250" y="3994150"/>
          <p14:tracePt t="33177" x="2127250" y="4000500"/>
          <p14:tracePt t="33194" x="2127250" y="4006850"/>
          <p14:tracePt t="33210" x="2127250" y="4013200"/>
          <p14:tracePt t="33240" x="2127250" y="4019550"/>
          <p14:tracePt t="33343" x="2133600" y="4019550"/>
          <p14:tracePt t="33350" x="2159000" y="4032250"/>
          <p14:tracePt t="33360" x="2171700" y="4032250"/>
          <p14:tracePt t="33378" x="2190750" y="4032250"/>
          <p14:tracePt t="33393" x="2247900" y="4032250"/>
          <p14:tracePt t="33411" x="2273300" y="4038600"/>
          <p14:tracePt t="33427" x="2305050" y="4038600"/>
          <p14:tracePt t="33444" x="2330450" y="4038600"/>
          <p14:tracePt t="33460" x="2362200" y="4038600"/>
          <p14:tracePt t="33477" x="2387600" y="4038600"/>
          <p14:tracePt t="33493" x="2432050" y="4025900"/>
          <p14:tracePt t="33511" x="2489200" y="4013200"/>
          <p14:tracePt t="33527" x="2514600" y="4000500"/>
          <p14:tracePt t="33544" x="2520950" y="4000500"/>
          <p14:tracePt t="33560" x="2527300" y="4000500"/>
          <p14:tracePt t="33577" x="2533650" y="3994150"/>
          <p14:tracePt t="33611" x="2540000" y="3994150"/>
          <p14:tracePt t="33641" x="2546350" y="3994150"/>
          <p14:tracePt t="33677" x="2552700" y="3994150"/>
          <p14:tracePt t="34202" x="2559050" y="3994150"/>
          <p14:tracePt t="34208" x="2565400" y="3994150"/>
          <p14:tracePt t="34216" x="2590800" y="3994150"/>
          <p14:tracePt t="34226" x="2603500" y="3994150"/>
          <p14:tracePt t="34243" x="2628900" y="4000500"/>
          <p14:tracePt t="34259" x="2654300" y="4000500"/>
          <p14:tracePt t="34276" x="2667000" y="4006850"/>
          <p14:tracePt t="34293" x="2679700" y="4006850"/>
          <p14:tracePt t="34310" x="2686050" y="4006850"/>
          <p14:tracePt t="34311" x="2698750" y="4006850"/>
          <p14:tracePt t="34326" x="2705100" y="4006850"/>
          <p14:tracePt t="34347" x="2711450" y="4006850"/>
          <p14:tracePt t="34363" x="2717800" y="4006850"/>
          <p14:tracePt t="34383" x="2724150" y="4006850"/>
          <p14:tracePt t="34456" x="2730500" y="4006850"/>
          <p14:tracePt t="34493" x="2736850" y="4006850"/>
          <p14:tracePt t="36992" x="2743200" y="4013200"/>
          <p14:tracePt t="36999" x="2749550" y="4019550"/>
          <p14:tracePt t="37028" x="2755900" y="4025900"/>
          <p14:tracePt t="37058" x="2762250" y="4025900"/>
          <p14:tracePt t="37065" x="2762250" y="4032250"/>
          <p14:tracePt t="37074" x="2762250" y="4038600"/>
          <p14:tracePt t="37091" x="2781300" y="4044950"/>
          <p14:tracePt t="37107" x="2806700" y="4044950"/>
          <p14:tracePt t="37124" x="2825750" y="4051300"/>
          <p14:tracePt t="37140" x="2832100" y="4051300"/>
          <p14:tracePt t="37158" x="2838450" y="4051300"/>
          <p14:tracePt t="37174" x="2857500" y="4051300"/>
          <p14:tracePt t="37190" x="2863850" y="4051300"/>
          <p14:tracePt t="37224" x="2870200" y="4051300"/>
          <p14:tracePt t="37240" x="2876550" y="4051300"/>
          <p14:tracePt t="37348" x="2870200" y="4051300"/>
          <p14:tracePt t="37355" x="2838450" y="4051300"/>
          <p14:tracePt t="37363" x="2813050" y="4051300"/>
          <p14:tracePt t="37373" x="2749550" y="4064000"/>
          <p14:tracePt t="37391" x="2698750" y="4083050"/>
          <p14:tracePt t="37407" x="2597150" y="4121150"/>
          <p14:tracePt t="37423" x="2533650" y="4159250"/>
          <p14:tracePt t="37440" x="2489200" y="4171950"/>
          <p14:tracePt t="37457" x="2457450" y="4184650"/>
          <p14:tracePt t="37474" x="2438400" y="4203700"/>
          <p14:tracePt t="37490" x="2432050" y="4222750"/>
          <p14:tracePt t="37507" x="2413000" y="4229100"/>
          <p14:tracePt t="37523" x="2413000" y="4254500"/>
          <p14:tracePt t="37540" x="2425700" y="4279900"/>
          <p14:tracePt t="37557" x="2451100" y="4305300"/>
          <p14:tracePt t="37573" x="2527300" y="4368800"/>
          <p14:tracePt t="37590" x="2597150" y="4400550"/>
          <p14:tracePt t="37607" x="2673350" y="4425950"/>
          <p14:tracePt t="37624" x="2743200" y="4445000"/>
          <p14:tracePt t="37640" x="2832100" y="4457700"/>
          <p14:tracePt t="37657" x="2882900" y="4457700"/>
          <p14:tracePt t="37674" x="2908300" y="4457700"/>
          <p14:tracePt t="37690" x="2952750" y="4457700"/>
          <p14:tracePt t="37706" x="2971800" y="4451350"/>
          <p14:tracePt t="37723" x="3003550" y="4425950"/>
          <p14:tracePt t="37740" x="3022600" y="4387850"/>
          <p14:tracePt t="37757" x="3054350" y="4343400"/>
          <p14:tracePt t="37773" x="3073400" y="4311650"/>
          <p14:tracePt t="37790" x="3073400" y="4286250"/>
          <p14:tracePt t="37806" x="3073400" y="4273550"/>
          <p14:tracePt t="37823" x="3073400" y="4254500"/>
          <p14:tracePt t="37840" x="3060700" y="4235450"/>
          <p14:tracePt t="37857" x="3016250" y="4203700"/>
          <p14:tracePt t="37873" x="2832100" y="4121150"/>
          <p14:tracePt t="37890" x="2762250" y="4102100"/>
          <p14:tracePt t="37907" x="2711450" y="4089400"/>
          <p14:tracePt t="37923" x="2679700" y="4089400"/>
          <p14:tracePt t="37940" x="2667000" y="4089400"/>
          <p14:tracePt t="37957" x="2647950" y="4108450"/>
          <p14:tracePt t="37974" x="2628900" y="4140200"/>
          <p14:tracePt t="37990" x="2622550" y="4216400"/>
          <p14:tracePt t="38007" x="2622550" y="4254500"/>
          <p14:tracePt t="38023" x="2641600" y="4279900"/>
          <p14:tracePt t="38040" x="2679700" y="4318000"/>
          <p14:tracePt t="38057" x="2743200" y="4356100"/>
          <p14:tracePt t="38073" x="2787650" y="4381500"/>
          <p14:tracePt t="38090" x="2832100" y="4394200"/>
          <p14:tracePt t="38106" x="2863850" y="4400550"/>
          <p14:tracePt t="38123" x="2882900" y="4400550"/>
          <p14:tracePt t="38139" x="2895600" y="4400550"/>
          <p14:tracePt t="38173" x="2901950" y="4400550"/>
          <p14:tracePt t="38189" x="2901950" y="4406900"/>
          <p14:tracePt t="38222" x="2908300" y="4406900"/>
          <p14:tracePt t="38266" x="2914650" y="4406900"/>
          <p14:tracePt t="40415" x="2921000" y="4413250"/>
          <p14:tracePt t="40424" x="2927350" y="4413250"/>
          <p14:tracePt t="40428" x="2933700" y="4419600"/>
          <p14:tracePt t="40437" x="2933700" y="4425950"/>
          <p14:tracePt t="40454" x="2933700" y="4438650"/>
          <p14:tracePt t="40471" x="2933700" y="4451350"/>
          <p14:tracePt t="40487" x="2946400" y="4464050"/>
          <p14:tracePt t="40504" x="2959100" y="4476750"/>
          <p14:tracePt t="40521" x="2984500" y="4495800"/>
          <p14:tracePt t="40538" x="3003550" y="4540250"/>
          <p14:tracePt t="40554" x="3054350" y="4616450"/>
          <p14:tracePt t="40570" x="3079750" y="4654550"/>
          <p14:tracePt t="40587" x="3092450" y="4692650"/>
          <p14:tracePt t="40604" x="3117850" y="4730750"/>
          <p14:tracePt t="40621" x="3130550" y="4762500"/>
          <p14:tracePt t="40637" x="3149600" y="4787900"/>
          <p14:tracePt t="40655" x="3149600" y="4813300"/>
          <p14:tracePt t="40670" x="3149600" y="4832350"/>
          <p14:tracePt t="40687" x="3149600" y="4838700"/>
          <p14:tracePt t="40704" x="3155950" y="4845050"/>
          <p14:tracePt t="40720" x="3155950" y="4851400"/>
          <p14:tracePt t="40758" x="3155950" y="4857750"/>
          <p14:tracePt t="40801" x="3155950" y="4870450"/>
          <p14:tracePt t="40829" x="3162300" y="4876800"/>
          <p14:tracePt t="40844" x="3162300" y="4883150"/>
          <p14:tracePt t="40866" x="3162300" y="4889500"/>
          <p14:tracePt t="40874" x="3175000" y="4895850"/>
          <p14:tracePt t="40880" x="3175000" y="4908550"/>
          <p14:tracePt t="40887" x="3175000" y="4914900"/>
          <p14:tracePt t="40903" x="3175000" y="4921250"/>
          <p14:tracePt t="45287" x="3175000" y="4927600"/>
          <p14:tracePt t="45294" x="3168650" y="4933950"/>
          <p14:tracePt t="45303" x="3162300" y="4933950"/>
          <p14:tracePt t="45316" x="3155950" y="4946650"/>
          <p14:tracePt t="45333" x="3143250" y="4978400"/>
          <p14:tracePt t="45350" x="3124200" y="5003800"/>
          <p14:tracePt t="45367" x="3105150" y="5048250"/>
          <p14:tracePt t="45383" x="3086100" y="5099050"/>
          <p14:tracePt t="45399" x="3073400" y="5137150"/>
          <p14:tracePt t="45416" x="3054350" y="5175250"/>
          <p14:tracePt t="45433" x="3041650" y="5226050"/>
          <p14:tracePt t="45450" x="3035300" y="5251450"/>
          <p14:tracePt t="45467" x="3035300" y="5283200"/>
          <p14:tracePt t="45483" x="3022600" y="5314950"/>
          <p14:tracePt t="45499" x="3016250" y="5346700"/>
          <p14:tracePt t="45516" x="3016250" y="5359400"/>
          <p14:tracePt t="45533" x="3016250" y="5372100"/>
          <p14:tracePt t="45549" x="3016250" y="5378450"/>
          <p14:tracePt t="45583" x="3016250" y="5391150"/>
          <p14:tracePt t="45630" x="3016250" y="5397500"/>
          <p14:tracePt t="45637" x="3016250" y="5403850"/>
          <p14:tracePt t="45652" x="3016250" y="5410200"/>
          <p14:tracePt t="45667" x="3016250" y="5416550"/>
          <p14:tracePt t="45683" x="3016250" y="5422900"/>
          <p14:tracePt t="45699" x="3016250" y="5429250"/>
          <p14:tracePt t="45719" x="3016250" y="5441950"/>
          <p14:tracePt t="45738" x="3016250" y="5448300"/>
          <p14:tracePt t="45760" x="3016250" y="5454650"/>
          <p14:tracePt t="45783" x="3016250" y="5461000"/>
          <p14:tracePt t="45797" x="3016250" y="5467350"/>
          <p14:tracePt t="45855" x="3016250" y="5473700"/>
          <p14:tracePt t="45862" x="3022600" y="5473700"/>
          <p14:tracePt t="45870" x="3028950" y="5480050"/>
          <p14:tracePt t="45882" x="3035300" y="5480050"/>
          <p14:tracePt t="45899" x="3054350" y="5486400"/>
          <p14:tracePt t="45916" x="3067050" y="5492750"/>
          <p14:tracePt t="45932" x="3079750" y="5492750"/>
          <p14:tracePt t="45949" x="3111500" y="5492750"/>
          <p14:tracePt t="45966" x="3149600" y="5505450"/>
          <p14:tracePt t="45983" x="3194050" y="5505450"/>
          <p14:tracePt t="45999" x="3257550" y="5505450"/>
          <p14:tracePt t="46016" x="3327400" y="5511800"/>
          <p14:tracePt t="46032" x="3346450" y="5511800"/>
          <p14:tracePt t="46049" x="3390900" y="5511800"/>
          <p14:tracePt t="46066" x="3409950" y="5511800"/>
          <p14:tracePt t="46083" x="3435350" y="5511800"/>
          <p14:tracePt t="46099" x="3448050" y="5511800"/>
          <p14:tracePt t="46116" x="3454400" y="5511800"/>
          <p14:tracePt t="46133" x="3460750" y="5511800"/>
          <p14:tracePt t="46155" x="3467100" y="5511800"/>
          <p14:tracePt t="46176" x="3473450" y="5511800"/>
          <p14:tracePt t="46214" x="3479800" y="5511800"/>
          <p14:tracePt t="46264" x="3492500" y="55118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Overzicht ijkingstoetsen</a:t>
            </a:r>
            <a:endParaRPr lang="en-US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/>
          </p:nvPr>
        </p:nvGraphicFramePr>
        <p:xfrm>
          <a:off x="2155450" y="1730190"/>
          <a:ext cx="4832837" cy="309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366">
                  <a:extLst>
                    <a:ext uri="{9D8B030D-6E8A-4147-A177-3AD203B41FA5}">
                      <a16:colId xmlns:a16="http://schemas.microsoft.com/office/drawing/2014/main" val="340228048"/>
                    </a:ext>
                  </a:extLst>
                </a:gridCol>
                <a:gridCol w="1162101">
                  <a:extLst>
                    <a:ext uri="{9D8B030D-6E8A-4147-A177-3AD203B41FA5}">
                      <a16:colId xmlns:a16="http://schemas.microsoft.com/office/drawing/2014/main" val="3438710700"/>
                    </a:ext>
                  </a:extLst>
                </a:gridCol>
                <a:gridCol w="1190847">
                  <a:extLst>
                    <a:ext uri="{9D8B030D-6E8A-4147-A177-3AD203B41FA5}">
                      <a16:colId xmlns:a16="http://schemas.microsoft.com/office/drawing/2014/main" val="3420582524"/>
                    </a:ext>
                  </a:extLst>
                </a:gridCol>
                <a:gridCol w="1399979">
                  <a:extLst>
                    <a:ext uri="{9D8B030D-6E8A-4147-A177-3AD203B41FA5}">
                      <a16:colId xmlns:a16="http://schemas.microsoft.com/office/drawing/2014/main" val="99354167"/>
                    </a:ext>
                  </a:extLst>
                </a:gridCol>
                <a:gridCol w="32544">
                  <a:extLst>
                    <a:ext uri="{9D8B030D-6E8A-4147-A177-3AD203B41FA5}">
                      <a16:colId xmlns:a16="http://schemas.microsoft.com/office/drawing/2014/main" val="3361081617"/>
                    </a:ext>
                  </a:extLst>
                </a:gridCol>
              </a:tblGrid>
              <a:tr h="464864"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aantal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score/20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geslaagd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sng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753800954"/>
                  </a:ext>
                </a:extLst>
              </a:tr>
              <a:tr h="43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jul/17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492049234"/>
                  </a:ext>
                </a:extLst>
              </a:tr>
              <a:tr h="43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sep/17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000065636"/>
                  </a:ext>
                </a:extLst>
              </a:tr>
              <a:tr h="43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jul/18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036280914"/>
                  </a:ext>
                </a:extLst>
              </a:tr>
              <a:tr h="43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sep/18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63 %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748159190"/>
                  </a:ext>
                </a:extLst>
              </a:tr>
              <a:tr h="43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jul/19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55 %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910536791"/>
                  </a:ext>
                </a:extLst>
              </a:tr>
              <a:tr h="43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sep/19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9,2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46 %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129390551"/>
                  </a:ext>
                </a:extLst>
              </a:tr>
            </a:tbl>
          </a:graphicData>
        </a:graphic>
      </p:graphicFrame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1282895" y="245659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</a:rPr>
              <a:t>255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2895" y="328910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</a:rPr>
              <a:t>350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2895" y="416255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</a:rPr>
              <a:t>436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5525" y="4821854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</a:rPr>
              <a:t>~50%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868" y="4823429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>
                <a:solidFill>
                  <a:srgbClr val="FF0000"/>
                </a:solidFill>
              </a:rPr>
              <a:t>~10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6"/>
    </mc:Choice>
    <mc:Fallback xmlns="">
      <p:transition spd="slow" advTm="38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89" x="3492500" y="5505450"/>
          <p14:tracePt t="3896" x="3492500" y="5499100"/>
          <p14:tracePt t="3909" x="3492500" y="5486400"/>
          <p14:tracePt t="3926" x="3492500" y="5461000"/>
          <p14:tracePt t="3943" x="3492500" y="5441950"/>
          <p14:tracePt t="3960" x="3492500" y="5429250"/>
          <p14:tracePt t="3976" x="3492500" y="5397500"/>
          <p14:tracePt t="3993" x="3492500" y="5346700"/>
          <p14:tracePt t="4010" x="3492500" y="5276850"/>
          <p14:tracePt t="4026" x="3492500" y="5213350"/>
          <p14:tracePt t="4043" x="3486150" y="5124450"/>
          <p14:tracePt t="4059" x="3486150" y="5073650"/>
          <p14:tracePt t="4077" x="3486150" y="5041900"/>
          <p14:tracePt t="4093" x="3486150" y="4984750"/>
          <p14:tracePt t="4109" x="3486150" y="4933950"/>
          <p14:tracePt t="4126" x="3492500" y="4857750"/>
          <p14:tracePt t="4143" x="3492500" y="4787900"/>
          <p14:tracePt t="4159" x="3492500" y="4718050"/>
          <p14:tracePt t="4176" x="3492500" y="4673600"/>
          <p14:tracePt t="4194" x="3492500" y="4629150"/>
          <p14:tracePt t="4209" x="3492500" y="4540250"/>
          <p14:tracePt t="4226" x="3486150" y="4470400"/>
          <p14:tracePt t="4243" x="3479800" y="4362450"/>
          <p14:tracePt t="4260" x="3467100" y="4267200"/>
          <p14:tracePt t="4276" x="3441700" y="4121150"/>
          <p14:tracePt t="4293" x="3409950" y="4000500"/>
          <p14:tracePt t="4311" x="3390900" y="3860800"/>
          <p14:tracePt t="4326" x="3378200" y="3733800"/>
          <p14:tracePt t="4343" x="3359150" y="3644900"/>
          <p14:tracePt t="4360" x="3295650" y="3403600"/>
          <p14:tracePt t="4376" x="3232150" y="3143250"/>
          <p14:tracePt t="4393" x="3175000" y="2984500"/>
          <p14:tracePt t="4409" x="3111500" y="2813050"/>
          <p14:tracePt t="4426" x="3073400" y="2667000"/>
          <p14:tracePt t="4443" x="3054350" y="2559050"/>
          <p14:tracePt t="4460" x="3035300" y="2527300"/>
          <p14:tracePt t="4476" x="3016250" y="2489200"/>
          <p14:tracePt t="4493" x="3009900" y="2476500"/>
          <p14:tracePt t="4509" x="3003550" y="2451100"/>
          <p14:tracePt t="4526" x="3003550" y="2444750"/>
          <p14:tracePt t="4543" x="2997200" y="2432050"/>
          <p14:tracePt t="4559" x="2997200" y="2419350"/>
          <p14:tracePt t="4576" x="2997200" y="2406650"/>
          <p14:tracePt t="4592" x="2990850" y="2400300"/>
          <p14:tracePt t="4609" x="2990850" y="2393950"/>
          <p14:tracePt t="4626" x="2990850" y="2387600"/>
          <p14:tracePt t="4643" x="2990850" y="2374900"/>
          <p14:tracePt t="4668" x="2990850" y="2368550"/>
          <p14:tracePt t="4705" x="2990850" y="2362200"/>
          <p14:tracePt t="4749" x="2990850" y="2355850"/>
          <p14:tracePt t="5346" x="2984500" y="2355850"/>
          <p14:tracePt t="5375" x="2978150" y="2355850"/>
          <p14:tracePt t="5382" x="2978150" y="2349500"/>
          <p14:tracePt t="5403" x="2971800" y="2349500"/>
          <p14:tracePt t="5418" x="2971800" y="2343150"/>
          <p14:tracePt t="5440" x="2965450" y="2343150"/>
          <p14:tracePt t="5454" x="2965450" y="2336800"/>
          <p14:tracePt t="5478" x="2959100" y="2336800"/>
          <p14:tracePt t="5506" x="2959100" y="2330450"/>
          <p14:tracePt t="5543" x="2959100" y="2324100"/>
          <p14:tracePt t="5550" x="2952750" y="2324100"/>
          <p14:tracePt t="5572" x="2946400" y="2324100"/>
          <p14:tracePt t="5579" x="2933700" y="2317750"/>
          <p14:tracePt t="5592" x="2927350" y="2317750"/>
          <p14:tracePt t="5608" x="2914650" y="2317750"/>
          <p14:tracePt t="5625" x="2908300" y="2305050"/>
          <p14:tracePt t="5641" x="2895600" y="2298700"/>
          <p14:tracePt t="5658" x="2870200" y="2286000"/>
          <p14:tracePt t="5675" x="2851150" y="2279650"/>
          <p14:tracePt t="5692" x="2806700" y="2266950"/>
          <p14:tracePt t="5709" x="2768600" y="2266950"/>
          <p14:tracePt t="5724" x="2711450" y="2260600"/>
          <p14:tracePt t="5741" x="2673350" y="2260600"/>
          <p14:tracePt t="5758" x="2647950" y="2260600"/>
          <p14:tracePt t="5775" x="2609850" y="2266950"/>
          <p14:tracePt t="5792" x="2597150" y="2279650"/>
          <p14:tracePt t="5808" x="2571750" y="2292350"/>
          <p14:tracePt t="5825" x="2546350" y="2317750"/>
          <p14:tracePt t="5842" x="2508250" y="2374900"/>
          <p14:tracePt t="5858" x="2482850" y="2413000"/>
          <p14:tracePt t="5875" x="2470150" y="2476500"/>
          <p14:tracePt t="5891" x="2470150" y="2552700"/>
          <p14:tracePt t="5908" x="2470150" y="2578100"/>
          <p14:tracePt t="5925" x="2470150" y="2628900"/>
          <p14:tracePt t="5942" x="2470150" y="2660650"/>
          <p14:tracePt t="5958" x="2470150" y="2705100"/>
          <p14:tracePt t="5975" x="2470150" y="2730500"/>
          <p14:tracePt t="5992" x="2470150" y="2749550"/>
          <p14:tracePt t="6008" x="2470150" y="2781300"/>
          <p14:tracePt t="6024" x="2489200" y="2794000"/>
          <p14:tracePt t="6041" x="2520950" y="2819400"/>
          <p14:tracePt t="6058" x="2571750" y="2844800"/>
          <p14:tracePt t="6075" x="2647950" y="2870200"/>
          <p14:tracePt t="6091" x="2698750" y="2876550"/>
          <p14:tracePt t="6108" x="2724150" y="2876550"/>
          <p14:tracePt t="6111" x="2736850" y="2876550"/>
          <p14:tracePt t="6124" x="2768600" y="2876550"/>
          <p14:tracePt t="6141" x="2794000" y="2876550"/>
          <p14:tracePt t="6158" x="2813050" y="2876550"/>
          <p14:tracePt t="6175" x="2838450" y="2857500"/>
          <p14:tracePt t="6191" x="2908300" y="2762250"/>
          <p14:tracePt t="6208" x="2952750" y="2667000"/>
          <p14:tracePt t="6224" x="2984500" y="2584450"/>
          <p14:tracePt t="6241" x="3009900" y="2413000"/>
          <p14:tracePt t="6258" x="3022600" y="2292350"/>
          <p14:tracePt t="6274" x="3022600" y="2241550"/>
          <p14:tracePt t="6291" x="3022600" y="2222500"/>
          <p14:tracePt t="6308" x="3016250" y="2197100"/>
          <p14:tracePt t="6324" x="2990850" y="2171700"/>
          <p14:tracePt t="6341" x="2952750" y="2159000"/>
          <p14:tracePt t="6357" x="2882900" y="2133600"/>
          <p14:tracePt t="6374" x="2794000" y="2133600"/>
          <p14:tracePt t="6391" x="2724150" y="2146300"/>
          <p14:tracePt t="6408" x="2647950" y="2165350"/>
          <p14:tracePt t="6424" x="2571750" y="2209800"/>
          <p14:tracePt t="6441" x="2520950" y="2260600"/>
          <p14:tracePt t="6458" x="2476500" y="2336800"/>
          <p14:tracePt t="6474" x="2470150" y="2406650"/>
          <p14:tracePt t="6491" x="2470150" y="2457450"/>
          <p14:tracePt t="6508" x="2470150" y="2501900"/>
          <p14:tracePt t="6525" x="2495550" y="2578100"/>
          <p14:tracePt t="6541" x="2578100" y="2686050"/>
          <p14:tracePt t="6557" x="2647950" y="2755900"/>
          <p14:tracePt t="6574" x="2705100" y="2800350"/>
          <p14:tracePt t="6591" x="2781300" y="2863850"/>
          <p14:tracePt t="6607" x="2813050" y="2889250"/>
          <p14:tracePt t="6624" x="2857500" y="2921000"/>
          <p14:tracePt t="6641" x="2889250" y="2927350"/>
          <p14:tracePt t="6657" x="2933700" y="2927350"/>
          <p14:tracePt t="6674" x="2959100" y="2927350"/>
          <p14:tracePt t="6691" x="3009900" y="2863850"/>
          <p14:tracePt t="6707" x="3067050" y="2686050"/>
          <p14:tracePt t="6724" x="3060700" y="2571750"/>
          <p14:tracePt t="6740" x="3035300" y="2451100"/>
          <p14:tracePt t="6758" x="2997200" y="2330450"/>
          <p14:tracePt t="6774" x="2946400" y="2254250"/>
          <p14:tracePt t="6790" x="2914650" y="2222500"/>
          <p14:tracePt t="6807" x="2876550" y="2197100"/>
          <p14:tracePt t="6824" x="2794000" y="2184400"/>
          <p14:tracePt t="6840" x="2717800" y="2197100"/>
          <p14:tracePt t="6857" x="2641600" y="2241550"/>
          <p14:tracePt t="6874" x="2571750" y="2336800"/>
          <p14:tracePt t="6890" x="2514600" y="2419350"/>
          <p14:tracePt t="6907" x="2482850" y="2482850"/>
          <p14:tracePt t="6924" x="2482850" y="2552700"/>
          <p14:tracePt t="6941" x="2495550" y="2635250"/>
          <p14:tracePt t="6957" x="2540000" y="2679700"/>
          <p14:tracePt t="6974" x="2628900" y="2730500"/>
          <p14:tracePt t="6990" x="2705100" y="2755900"/>
          <p14:tracePt t="7007" x="2787650" y="2781300"/>
          <p14:tracePt t="7024" x="2825750" y="2781300"/>
          <p14:tracePt t="7040" x="2851150" y="2781300"/>
          <p14:tracePt t="7057" x="2870200" y="2781300"/>
          <p14:tracePt t="7073" x="2895600" y="2762250"/>
          <p14:tracePt t="7090" x="2921000" y="2698750"/>
          <p14:tracePt t="7093" x="2921000" y="2660650"/>
          <p14:tracePt t="7107" x="2921000" y="2628900"/>
          <p14:tracePt t="7110" x="2914650" y="2597150"/>
          <p14:tracePt t="7123" x="2895600" y="2559050"/>
          <p14:tracePt t="7140" x="2870200" y="2520950"/>
          <p14:tracePt t="7157" x="2851150" y="2495550"/>
          <p14:tracePt t="7173" x="2787650" y="2470150"/>
          <p14:tracePt t="7190" x="2743200" y="2470150"/>
          <p14:tracePt t="7207" x="2686050" y="2482850"/>
          <p14:tracePt t="7224" x="2635250" y="2520950"/>
          <p14:tracePt t="7240" x="2559050" y="2622550"/>
          <p14:tracePt t="7257" x="2540000" y="2679700"/>
          <p14:tracePt t="7273" x="2527300" y="2730500"/>
          <p14:tracePt t="7290" x="2527300" y="2762250"/>
          <p14:tracePt t="7307" x="2527300" y="2781300"/>
          <p14:tracePt t="7323" x="2533650" y="2794000"/>
          <p14:tracePt t="7340" x="2552700" y="2800350"/>
          <p14:tracePt t="7356" x="2584450" y="2813050"/>
          <p14:tracePt t="7373" x="2590800" y="2813050"/>
          <p14:tracePt t="7390" x="2603500" y="2813050"/>
          <p14:tracePt t="7423" x="2609850" y="2813050"/>
          <p14:tracePt t="9002" x="2603500" y="2813050"/>
          <p14:tracePt t="9010" x="2597150" y="2813050"/>
          <p14:tracePt t="9023" x="2590800" y="2813050"/>
          <p14:tracePt t="9038" x="2552700" y="2781300"/>
          <p14:tracePt t="9055" x="2508250" y="2749550"/>
          <p14:tracePt t="9072" x="2457450" y="2698750"/>
          <p14:tracePt t="9088" x="2362200" y="2628900"/>
          <p14:tracePt t="9105" x="2305050" y="2603500"/>
          <p14:tracePt t="9121" x="2260600" y="2578100"/>
          <p14:tracePt t="9139" x="2222500" y="2559050"/>
          <p14:tracePt t="9155" x="2159000" y="2540000"/>
          <p14:tracePt t="9171" x="2127250" y="2533650"/>
          <p14:tracePt t="9188" x="2076450" y="2533650"/>
          <p14:tracePt t="9205" x="1987550" y="2514600"/>
          <p14:tracePt t="9222" x="1924050" y="2495550"/>
          <p14:tracePt t="9238" x="1873250" y="2489200"/>
          <p14:tracePt t="9256" x="1828800" y="2476500"/>
          <p14:tracePt t="9272" x="1733550" y="2438400"/>
          <p14:tracePt t="9288" x="1708150" y="2425700"/>
          <p14:tracePt t="9305" x="1695450" y="2419350"/>
          <p14:tracePt t="9321" x="1670050" y="2419350"/>
          <p14:tracePt t="9338" x="1670050" y="2413000"/>
          <p14:tracePt t="9372" x="1663700" y="2406650"/>
          <p14:tracePt t="9388" x="1657350" y="2406650"/>
          <p14:tracePt t="9425" x="1651000" y="2400300"/>
          <p14:tracePt t="9446" x="1644650" y="2400300"/>
          <p14:tracePt t="9455" x="1638300" y="2393950"/>
          <p14:tracePt t="9471" x="1612900" y="2374900"/>
          <p14:tracePt t="9489" x="1587500" y="2362200"/>
          <p14:tracePt t="9505" x="1524000" y="2336800"/>
          <p14:tracePt t="9521" x="1504950" y="2336800"/>
          <p14:tracePt t="9538" x="1466850" y="2336800"/>
          <p14:tracePt t="9555" x="1454150" y="2336800"/>
          <p14:tracePt t="9572" x="1441450" y="2336800"/>
          <p14:tracePt t="9588" x="1428750" y="2336800"/>
          <p14:tracePt t="9605" x="1422400" y="2336800"/>
          <p14:tracePt t="9628" x="1416050" y="2336800"/>
          <p14:tracePt t="9694" x="1416050" y="2343150"/>
          <p14:tracePt t="9789" x="1416050" y="2349500"/>
          <p14:tracePt t="9868" x="1416050" y="2355850"/>
          <p14:tracePt t="9883" x="1416050" y="2362200"/>
          <p14:tracePt t="9890" x="1416050" y="2374900"/>
          <p14:tracePt t="9904" x="1416050" y="2400300"/>
          <p14:tracePt t="9921" x="1416050" y="2451100"/>
          <p14:tracePt t="9938" x="1435100" y="2489200"/>
          <p14:tracePt t="9955" x="1435100" y="2533650"/>
          <p14:tracePt t="9971" x="1435100" y="2552700"/>
          <p14:tracePt t="9988" x="1435100" y="2565400"/>
          <p14:tracePt t="10004" x="1435100" y="2578100"/>
          <p14:tracePt t="10021" x="1435100" y="2597150"/>
          <p14:tracePt t="10037" x="1435100" y="2609850"/>
          <p14:tracePt t="10054" x="1435100" y="2616200"/>
          <p14:tracePt t="10071" x="1441450" y="2660650"/>
          <p14:tracePt t="10087" x="1447800" y="2743200"/>
          <p14:tracePt t="10104" x="1447800" y="2774950"/>
          <p14:tracePt t="10121" x="1447800" y="2813050"/>
          <p14:tracePt t="10137" x="1447800" y="2844800"/>
          <p14:tracePt t="10154" x="1447800" y="2857500"/>
          <p14:tracePt t="10171" x="1447800" y="2870200"/>
          <p14:tracePt t="10187" x="1447800" y="2895600"/>
          <p14:tracePt t="10204" x="1447800" y="2927350"/>
          <p14:tracePt t="10221" x="1454150" y="2971800"/>
          <p14:tracePt t="10238" x="1454150" y="3003550"/>
          <p14:tracePt t="10254" x="1460500" y="3079750"/>
          <p14:tracePt t="10270" x="1460500" y="3149600"/>
          <p14:tracePt t="10288" x="1460500" y="3194050"/>
          <p14:tracePt t="10304" x="1460500" y="3251200"/>
          <p14:tracePt t="10320" x="1460500" y="3308350"/>
          <p14:tracePt t="10337" x="1460500" y="3340100"/>
          <p14:tracePt t="10354" x="1460500" y="3371850"/>
          <p14:tracePt t="10370" x="1460500" y="3422650"/>
          <p14:tracePt t="10387" x="1460500" y="3492500"/>
          <p14:tracePt t="10404" x="1460500" y="3549650"/>
          <p14:tracePt t="10420" x="1460500" y="3619500"/>
          <p14:tracePt t="10437" x="1460500" y="3714750"/>
          <p14:tracePt t="10454" x="1460500" y="3784600"/>
          <p14:tracePt t="10470" x="1460500" y="3886200"/>
          <p14:tracePt t="10487" x="1460500" y="4051300"/>
          <p14:tracePt t="10504" x="1460500" y="4146550"/>
          <p14:tracePt t="10520" x="1454150" y="4235450"/>
          <p14:tracePt t="10537" x="1447800" y="4298950"/>
          <p14:tracePt t="10553" x="1447800" y="4387850"/>
          <p14:tracePt t="10570" x="1435100" y="4476750"/>
          <p14:tracePt t="10587" x="1435100" y="4527550"/>
          <p14:tracePt t="10603" x="1435100" y="4610100"/>
          <p14:tracePt t="10620" x="1435100" y="4635500"/>
          <p14:tracePt t="10637" x="1435100" y="4660900"/>
          <p14:tracePt t="10654" x="1435100" y="4673600"/>
          <p14:tracePt t="10670" x="1435100" y="4692650"/>
          <p14:tracePt t="10687" x="1435100" y="4705350"/>
          <p14:tracePt t="10703" x="1435100" y="4724400"/>
          <p14:tracePt t="10720" x="1435100" y="4730750"/>
          <p14:tracePt t="10736" x="1435100" y="4737100"/>
          <p14:tracePt t="10773" x="1435100" y="4743450"/>
          <p14:tracePt t="10895" x="1435100" y="4737100"/>
          <p14:tracePt t="10901" x="1435100" y="4679950"/>
          <p14:tracePt t="10909" x="1435100" y="4660900"/>
          <p14:tracePt t="10920" x="1435100" y="4610100"/>
          <p14:tracePt t="10936" x="1435100" y="4495800"/>
          <p14:tracePt t="10953" x="1441450" y="4368800"/>
          <p14:tracePt t="10970" x="1447800" y="4279900"/>
          <p14:tracePt t="10986" x="1454150" y="4216400"/>
          <p14:tracePt t="11003" x="1473200" y="4102100"/>
          <p14:tracePt t="11020" x="1479550" y="3917950"/>
          <p14:tracePt t="11036" x="1479550" y="3829050"/>
          <p14:tracePt t="11053" x="1479550" y="3771900"/>
          <p14:tracePt t="11070" x="1511300" y="3594100"/>
          <p14:tracePt t="11087" x="1530350" y="3435350"/>
          <p14:tracePt t="11103" x="1536700" y="3352800"/>
          <p14:tracePt t="11120" x="1536700" y="3263900"/>
          <p14:tracePt t="11136" x="1549400" y="2997200"/>
          <p14:tracePt t="11153" x="1549400" y="2844800"/>
          <p14:tracePt t="11170" x="1555750" y="2749550"/>
          <p14:tracePt t="11187" x="1574800" y="2578100"/>
          <p14:tracePt t="11203" x="1581150" y="2508250"/>
          <p14:tracePt t="11220" x="1606550" y="2451100"/>
          <p14:tracePt t="11236" x="1619250" y="2425700"/>
          <p14:tracePt t="11253" x="1625600" y="2400300"/>
          <p14:tracePt t="11270" x="1625600" y="2387600"/>
          <p14:tracePt t="11303" x="1625600" y="2381250"/>
          <p14:tracePt t="11332" x="1631950" y="2374900"/>
          <p14:tracePt t="11383" x="1638300" y="2374900"/>
          <p14:tracePt t="11390" x="1644650" y="2387600"/>
          <p14:tracePt t="11403" x="1651000" y="2406650"/>
          <p14:tracePt t="11420" x="1676400" y="2552700"/>
          <p14:tracePt t="11436" x="1676400" y="2660650"/>
          <p14:tracePt t="11453" x="1682750" y="2774950"/>
          <p14:tracePt t="11470" x="1682750" y="2914650"/>
          <p14:tracePt t="11487" x="1663700" y="3124200"/>
          <p14:tracePt t="11503" x="1657350" y="3194050"/>
          <p14:tracePt t="11519" x="1644650" y="3276600"/>
          <p14:tracePt t="11536" x="1638300" y="3448050"/>
          <p14:tracePt t="11553" x="1638300" y="3549650"/>
          <p14:tracePt t="11569" x="1638300" y="3632200"/>
          <p14:tracePt t="11587" x="1631950" y="3708400"/>
          <p14:tracePt t="11602" x="1619250" y="3886200"/>
          <p14:tracePt t="11619" x="1612900" y="4006850"/>
          <p14:tracePt t="11637" x="1612900" y="4083050"/>
          <p14:tracePt t="11653" x="1600200" y="4165600"/>
          <p14:tracePt t="11669" x="1587500" y="4222750"/>
          <p14:tracePt t="11687" x="1587500" y="4260850"/>
          <p14:tracePt t="11702" x="1587500" y="4279900"/>
          <p14:tracePt t="11719" x="1587500" y="4292600"/>
          <p14:tracePt t="11736" x="1587500" y="4305300"/>
          <p14:tracePt t="11752" x="1587500" y="4318000"/>
          <p14:tracePt t="11769" x="1587500" y="4324350"/>
          <p14:tracePt t="11797" x="1587500" y="4330700"/>
          <p14:tracePt t="12571" x="1606550" y="4330700"/>
          <p14:tracePt t="12578" x="1663700" y="4330700"/>
          <p14:tracePt t="12585" x="1689100" y="4330700"/>
          <p14:tracePt t="12602" x="1778000" y="4318000"/>
          <p14:tracePt t="12618" x="1835150" y="4318000"/>
          <p14:tracePt t="12635" x="1917700" y="4311650"/>
          <p14:tracePt t="12652" x="1974850" y="4311650"/>
          <p14:tracePt t="12668" x="2076450" y="4305300"/>
          <p14:tracePt t="12685" x="2190750" y="4286250"/>
          <p14:tracePt t="12702" x="2349500" y="4267200"/>
          <p14:tracePt t="12718" x="2419350" y="4267200"/>
          <p14:tracePt t="12735" x="2489200" y="4241800"/>
          <p14:tracePt t="12752" x="2667000" y="4203700"/>
          <p14:tracePt t="12768" x="2813050" y="4159250"/>
          <p14:tracePt t="12785" x="2933700" y="4121150"/>
          <p14:tracePt t="12802" x="3067050" y="4064000"/>
          <p14:tracePt t="12818" x="3289300" y="3930650"/>
          <p14:tracePt t="12835" x="3429000" y="3854450"/>
          <p14:tracePt t="12852" x="3549650" y="3797300"/>
          <p14:tracePt t="12868" x="3752850" y="3644900"/>
          <p14:tracePt t="12885" x="3917950" y="3524250"/>
          <p14:tracePt t="12901" x="4044950" y="3422650"/>
          <p14:tracePt t="12919" x="4095750" y="3378200"/>
          <p14:tracePt t="12935" x="4178300" y="3314700"/>
          <p14:tracePt t="12951" x="4222750" y="3270250"/>
          <p14:tracePt t="12968" x="4248150" y="3244850"/>
          <p14:tracePt t="12984" x="4330700" y="3162300"/>
          <p14:tracePt t="13002" x="4400550" y="3105150"/>
          <p14:tracePt t="13018" x="4457700" y="3041650"/>
          <p14:tracePt t="13035" x="4495800" y="2978150"/>
          <p14:tracePt t="13051" x="4546600" y="2908300"/>
          <p14:tracePt t="13068" x="4578350" y="2851150"/>
          <p14:tracePt t="13084" x="4610100" y="2819400"/>
          <p14:tracePt t="13101" x="4648200" y="2762250"/>
          <p14:tracePt t="13118" x="4673600" y="2717800"/>
          <p14:tracePt t="13135" x="4686300" y="2692400"/>
          <p14:tracePt t="13152" x="4692650" y="2679700"/>
          <p14:tracePt t="13168" x="4699000" y="2673350"/>
          <p14:tracePt t="13185" x="4699000" y="2667000"/>
          <p14:tracePt t="13218" x="4686300" y="2654300"/>
          <p14:tracePt t="13234" x="4635500" y="2647950"/>
          <p14:tracePt t="13251" x="4540250" y="2647950"/>
          <p14:tracePt t="13269" x="4419600" y="2641600"/>
          <p14:tracePt t="13284" x="4305300" y="2616200"/>
          <p14:tracePt t="13301" x="4273550" y="2609850"/>
          <p14:tracePt t="13318" x="4248150" y="2609850"/>
          <p14:tracePt t="13334" x="4235450" y="2609850"/>
          <p14:tracePt t="13351" x="4222750" y="2603500"/>
          <p14:tracePt t="13368" x="4210050" y="2603500"/>
          <p14:tracePt t="13385" x="4191000" y="2603500"/>
          <p14:tracePt t="13401" x="4159250" y="2603500"/>
          <p14:tracePt t="13418" x="4108450" y="2603500"/>
          <p14:tracePt t="13435" x="4083050" y="2603500"/>
          <p14:tracePt t="13451" x="4051300" y="2603500"/>
          <p14:tracePt t="13468" x="4038600" y="2603500"/>
          <p14:tracePt t="13485" x="4025900" y="2603500"/>
          <p14:tracePt t="13502" x="4006850" y="2603500"/>
          <p14:tracePt t="13518" x="3994150" y="2590800"/>
          <p14:tracePt t="13535" x="3981450" y="2578100"/>
          <p14:tracePt t="13551" x="3975100" y="2565400"/>
          <p14:tracePt t="13568" x="3968750" y="2552700"/>
          <p14:tracePt t="13626" x="3968750" y="2546350"/>
          <p14:tracePt t="13634" x="3956050" y="2546350"/>
          <p14:tracePt t="13641" x="3949700" y="2533650"/>
          <p14:tracePt t="13651" x="3943350" y="2527300"/>
          <p14:tracePt t="13668" x="3937000" y="2514600"/>
          <p14:tracePt t="13684" x="3917950" y="2501900"/>
          <p14:tracePt t="13718" x="3911600" y="2501900"/>
          <p14:tracePt t="13735" x="3911600" y="2495550"/>
          <p14:tracePt t="13751" x="3898900" y="2495550"/>
          <p14:tracePt t="13768" x="3898900" y="2489200"/>
          <p14:tracePt t="13784" x="3892550" y="2476500"/>
          <p14:tracePt t="13801" x="3886200" y="2463800"/>
          <p14:tracePt t="13818" x="3879850" y="2457450"/>
          <p14:tracePt t="13834" x="3873500" y="2457450"/>
          <p14:tracePt t="13851" x="3867150" y="2444750"/>
          <p14:tracePt t="13867" x="3829050" y="2419350"/>
          <p14:tracePt t="13884" x="3790950" y="2406650"/>
          <p14:tracePt t="13901" x="3733800" y="2393950"/>
          <p14:tracePt t="13917" x="3663950" y="2393950"/>
          <p14:tracePt t="13934" x="3619500" y="2400300"/>
          <p14:tracePt t="13951" x="3594100" y="2413000"/>
          <p14:tracePt t="13968" x="3562350" y="2432050"/>
          <p14:tracePt t="13984" x="3543300" y="2470150"/>
          <p14:tracePt t="14001" x="3530600" y="2495550"/>
          <p14:tracePt t="14018" x="3517900" y="2527300"/>
          <p14:tracePt t="14034" x="3517900" y="2590800"/>
          <p14:tracePt t="14050" x="3517900" y="2622550"/>
          <p14:tracePt t="14067" x="3530600" y="2647950"/>
          <p14:tracePt t="14085" x="3575050" y="2698750"/>
          <p14:tracePt t="14101" x="3721100" y="2794000"/>
          <p14:tracePt t="14117" x="3790950" y="2825750"/>
          <p14:tracePt t="14134" x="3835400" y="2838450"/>
          <p14:tracePt t="14150" x="3917950" y="2844800"/>
          <p14:tracePt t="14167" x="3949700" y="2844800"/>
          <p14:tracePt t="14184" x="3994150" y="2825750"/>
          <p14:tracePt t="14200" x="4076700" y="2724150"/>
          <p14:tracePt t="14217" x="4102100" y="2540000"/>
          <p14:tracePt t="14233" x="4089400" y="2444750"/>
          <p14:tracePt t="14251" x="4076700" y="2419350"/>
          <p14:tracePt t="14267" x="4064000" y="2400300"/>
          <p14:tracePt t="14284" x="4044950" y="2387600"/>
          <p14:tracePt t="14301" x="4013200" y="2381250"/>
          <p14:tracePt t="14317" x="3962400" y="2393950"/>
          <p14:tracePt t="14334" x="3816350" y="2489200"/>
          <p14:tracePt t="14350" x="3733800" y="2603500"/>
          <p14:tracePt t="14367" x="3689350" y="2692400"/>
          <p14:tracePt t="14384" x="3644900" y="2774950"/>
          <p14:tracePt t="14400" x="3644900" y="2806700"/>
          <p14:tracePt t="14417" x="3644900" y="2825750"/>
          <p14:tracePt t="14434" x="3644900" y="2844800"/>
          <p14:tracePt t="14450" x="3676650" y="2876550"/>
          <p14:tracePt t="14467" x="3695700" y="2882900"/>
          <p14:tracePt t="14483" x="3727450" y="2882900"/>
          <p14:tracePt t="14500" x="3740150" y="2882900"/>
          <p14:tracePt t="14516" x="3746500" y="2882900"/>
          <p14:tracePt t="14566" x="3727450" y="2876550"/>
          <p14:tracePt t="14573" x="3676650" y="2857500"/>
          <p14:tracePt t="14583" x="3606800" y="2832100"/>
          <p14:tracePt t="14600" x="3524250" y="2813050"/>
          <p14:tracePt t="14602" x="3486150" y="2813050"/>
          <p14:tracePt t="14616" x="3390900" y="2787650"/>
          <p14:tracePt t="14634" x="3257550" y="2781300"/>
          <p14:tracePt t="14650" x="3187700" y="2762250"/>
          <p14:tracePt t="14667" x="3155950" y="2762250"/>
          <p14:tracePt t="14683" x="3117850" y="2762250"/>
          <p14:tracePt t="14700" x="3105150" y="2762250"/>
          <p14:tracePt t="14716" x="3092450" y="2762250"/>
          <p14:tracePt t="14733" x="3041650" y="2749550"/>
          <p14:tracePt t="14750" x="3022600" y="2743200"/>
          <p14:tracePt t="14767" x="2997200" y="2736850"/>
          <p14:tracePt t="14783" x="2984500" y="2736850"/>
          <p14:tracePt t="14800" x="2965450" y="2730500"/>
          <p14:tracePt t="14816" x="2959100" y="2730500"/>
          <p14:tracePt t="14834" x="2946400" y="2724150"/>
          <p14:tracePt t="14850" x="2933700" y="2717800"/>
          <p14:tracePt t="14867" x="2921000" y="2717800"/>
          <p14:tracePt t="14884" x="2914650" y="2717800"/>
          <p14:tracePt t="14900" x="2889250" y="2717800"/>
          <p14:tracePt t="14916" x="2851150" y="2705100"/>
          <p14:tracePt t="14933" x="2806700" y="2679700"/>
          <p14:tracePt t="14949" x="2781300" y="2673350"/>
          <p14:tracePt t="14966" x="2755900" y="2660650"/>
          <p14:tracePt t="14983" x="2743200" y="2660650"/>
          <p14:tracePt t="15000" x="2736850" y="2660650"/>
          <p14:tracePt t="15017" x="2736850" y="2654300"/>
          <p14:tracePt t="15033" x="2749550" y="2622550"/>
          <p14:tracePt t="15050" x="2889250" y="2578100"/>
          <p14:tracePt t="15066" x="2965450" y="2565400"/>
          <p14:tracePt t="15083" x="3054350" y="2552700"/>
          <p14:tracePt t="15099" x="3073400" y="2552700"/>
          <p14:tracePt t="15116" x="3079750" y="2552700"/>
          <p14:tracePt t="15134" x="3086100" y="2552700"/>
          <p14:tracePt t="15178" x="3073400" y="2540000"/>
          <p14:tracePt t="15185" x="3041650" y="2533650"/>
          <p14:tracePt t="15192" x="2990850" y="2527300"/>
          <p14:tracePt t="15199" x="2927350" y="2514600"/>
          <p14:tracePt t="15217" x="2857500" y="2508250"/>
          <p14:tracePt t="15233" x="2825750" y="2508250"/>
          <p14:tracePt t="15249" x="2806700" y="2508250"/>
          <p14:tracePt t="15266" x="2794000" y="2508250"/>
          <p14:tracePt t="15316" x="2813050" y="2501900"/>
          <p14:tracePt t="15323" x="2838450" y="2495550"/>
          <p14:tracePt t="15332" x="2876550" y="2489200"/>
          <p14:tracePt t="15349" x="2901950" y="2476500"/>
          <p14:tracePt t="15366" x="2908300" y="2476500"/>
          <p14:tracePt t="15388" x="2914650" y="2476500"/>
          <p14:tracePt t="15432" x="2901950" y="2476500"/>
          <p14:tracePt t="15439" x="2889250" y="2463800"/>
          <p14:tracePt t="15449" x="2876550" y="2463800"/>
          <p14:tracePt t="15466" x="2857500" y="2463800"/>
          <p14:tracePt t="15482" x="2844800" y="2463800"/>
          <p14:tracePt t="15534" x="2863850" y="2463800"/>
          <p14:tracePt t="15541" x="2876550" y="2463800"/>
          <p14:tracePt t="15549" x="2889250" y="2463800"/>
          <p14:tracePt t="15566" x="2901950" y="2463800"/>
          <p14:tracePt t="15599" x="2908300" y="2463800"/>
          <p14:tracePt t="16008" x="2914650" y="2501900"/>
          <p14:tracePt t="16017" x="2933700" y="2571750"/>
          <p14:tracePt t="16023" x="2940050" y="2622550"/>
          <p14:tracePt t="16032" x="2940050" y="2641600"/>
          <p14:tracePt t="16049" x="2940050" y="2673350"/>
          <p14:tracePt t="16065" x="2940050" y="2692400"/>
          <p14:tracePt t="16082" x="2940050" y="2711450"/>
          <p14:tracePt t="16099" x="2940050" y="2717800"/>
          <p14:tracePt t="16118" x="2940050" y="2724150"/>
          <p14:tracePt t="16132" x="2952750" y="2755900"/>
          <p14:tracePt t="16149" x="2965450" y="2774950"/>
          <p14:tracePt t="16165" x="2971800" y="2794000"/>
          <p14:tracePt t="16182" x="2971800" y="2806700"/>
          <p14:tracePt t="16199" x="2971800" y="2825750"/>
          <p14:tracePt t="16270" x="2965450" y="2825750"/>
          <p14:tracePt t="16278" x="2959100" y="2825750"/>
          <p14:tracePt t="16285" x="2952750" y="2825750"/>
          <p14:tracePt t="16298" x="2927350" y="2825750"/>
          <p14:tracePt t="16315" x="2895600" y="2825750"/>
          <p14:tracePt t="16332" x="2819400" y="2825750"/>
          <p14:tracePt t="16349" x="2730500" y="2832100"/>
          <p14:tracePt t="16365" x="2660650" y="2851150"/>
          <p14:tracePt t="16382" x="2628900" y="2857500"/>
          <p14:tracePt t="16398" x="2616200" y="2870200"/>
          <p14:tracePt t="16415" x="2597150" y="2870200"/>
          <p14:tracePt t="16432" x="2597150" y="2876550"/>
          <p14:tracePt t="16466" x="2622550" y="2882900"/>
          <p14:tracePt t="16481" x="2857500" y="2901950"/>
          <p14:tracePt t="16498" x="2908300" y="2914650"/>
          <p14:tracePt t="16515" x="2940050" y="2921000"/>
          <p14:tracePt t="16531" x="2952750" y="2921000"/>
          <p14:tracePt t="16565" x="2959100" y="2921000"/>
          <p14:tracePt t="16606" x="2959100" y="2927350"/>
          <p14:tracePt t="16619" x="2940050" y="2927350"/>
          <p14:tracePt t="16626" x="2927350" y="2933700"/>
          <p14:tracePt t="16635" x="2901950" y="2933700"/>
          <p14:tracePt t="16648" x="2882900" y="2933700"/>
          <p14:tracePt t="16666" x="2870200" y="2933700"/>
          <p14:tracePt t="16681" x="2857500" y="2933700"/>
          <p14:tracePt t="16729" x="2857500" y="2940050"/>
          <p14:tracePt t="16736" x="2870200" y="2940050"/>
          <p14:tracePt t="16748" x="2889250" y="2940050"/>
          <p14:tracePt t="16765" x="2927350" y="2940050"/>
          <p14:tracePt t="16781" x="2933700" y="2940050"/>
          <p14:tracePt t="16799" x="2940050" y="2940050"/>
          <p14:tracePt t="16831" x="2946400" y="2940050"/>
          <p14:tracePt t="16867" x="2946400" y="2946400"/>
          <p14:tracePt t="16874" x="2940050" y="2946400"/>
          <p14:tracePt t="16888" x="2933700" y="2946400"/>
          <p14:tracePt t="16919" x="2927350" y="2946400"/>
          <p14:tracePt t="17727" x="2946400" y="2946400"/>
          <p14:tracePt t="17735" x="2978150" y="2946400"/>
          <p14:tracePt t="17748" x="3022600" y="2946400"/>
          <p14:tracePt t="17764" x="3194050" y="2946400"/>
          <p14:tracePt t="17781" x="3282950" y="2946400"/>
          <p14:tracePt t="17797" x="3365500" y="2940050"/>
          <p14:tracePt t="17814" x="3536950" y="2921000"/>
          <p14:tracePt t="17831" x="3663950" y="2908300"/>
          <p14:tracePt t="17847" x="3771900" y="2901950"/>
          <p14:tracePt t="17864" x="3848100" y="2901950"/>
          <p14:tracePt t="17881" x="4006850" y="2882900"/>
          <p14:tracePt t="17897" x="4171950" y="2882900"/>
          <p14:tracePt t="17914" x="4324350" y="2882900"/>
          <p14:tracePt t="17930" x="4527550" y="2882900"/>
          <p14:tracePt t="17947" x="4692650" y="2882900"/>
          <p14:tracePt t="17964" x="4857750" y="2882900"/>
          <p14:tracePt t="17980" x="4965700" y="2882900"/>
          <p14:tracePt t="17997" x="5130800" y="2882900"/>
          <p14:tracePt t="18014" x="5251450" y="2863850"/>
          <p14:tracePt t="18030" x="5314950" y="2844800"/>
          <p14:tracePt t="18047" x="5365750" y="2832100"/>
          <p14:tracePt t="18064" x="5384800" y="2825750"/>
          <p14:tracePt t="18080" x="5397500" y="2825750"/>
          <p14:tracePt t="18097" x="5410200" y="2825750"/>
          <p14:tracePt t="18114" x="5416550" y="2819400"/>
          <p14:tracePt t="18130" x="5422900" y="2800350"/>
          <p14:tracePt t="18147" x="5435600" y="2774950"/>
          <p14:tracePt t="18163" x="5441950" y="2755900"/>
          <p14:tracePt t="18180" x="5454650" y="2730500"/>
          <p14:tracePt t="18197" x="5461000" y="2724150"/>
          <p14:tracePt t="18214" x="5461000" y="2711450"/>
          <p14:tracePt t="18230" x="5480050" y="2692400"/>
          <p14:tracePt t="18246" x="5486400" y="2679700"/>
          <p14:tracePt t="18263" x="5486400" y="2667000"/>
          <p14:tracePt t="18280" x="5492750" y="2628900"/>
          <p14:tracePt t="18297" x="5492750" y="2597150"/>
          <p14:tracePt t="18313" x="5492750" y="2578100"/>
          <p14:tracePt t="18330" x="5473700" y="2546350"/>
          <p14:tracePt t="18346" x="5441950" y="2508250"/>
          <p14:tracePt t="18363" x="5422900" y="2463800"/>
          <p14:tracePt t="18380" x="5403850" y="2438400"/>
          <p14:tracePt t="18396" x="5378450" y="2400300"/>
          <p14:tracePt t="18413" x="5365750" y="2393950"/>
          <p14:tracePt t="18430" x="5353050" y="2381250"/>
          <p14:tracePt t="18446" x="5340350" y="2368550"/>
          <p14:tracePt t="18463" x="5295900" y="2343150"/>
          <p14:tracePt t="18480" x="5257800" y="2330450"/>
          <p14:tracePt t="18496" x="5213350" y="2330450"/>
          <p14:tracePt t="18513" x="5162550" y="2330450"/>
          <p14:tracePt t="18530" x="5105400" y="2330450"/>
          <p14:tracePt t="18547" x="5029200" y="2362200"/>
          <p14:tracePt t="18564" x="4959350" y="2400300"/>
          <p14:tracePt t="18580" x="4876800" y="2457450"/>
          <p14:tracePt t="18597" x="4832350" y="2476500"/>
          <p14:tracePt t="18600" x="4813300" y="2482850"/>
          <p14:tracePt t="18614" x="4800600" y="2489200"/>
          <p14:tracePt t="18630" x="4768850" y="2527300"/>
          <p14:tracePt t="18647" x="4737100" y="2565400"/>
          <p14:tracePt t="18663" x="4730750" y="2622550"/>
          <p14:tracePt t="18680" x="4730750" y="2692400"/>
          <p14:tracePt t="18696" x="4730750" y="2781300"/>
          <p14:tracePt t="18713" x="4756150" y="2819400"/>
          <p14:tracePt t="18730" x="4768850" y="2863850"/>
          <p14:tracePt t="18746" x="4806950" y="2921000"/>
          <p14:tracePt t="18763" x="4864100" y="2959100"/>
          <p14:tracePt t="18780" x="4902200" y="2978150"/>
          <p14:tracePt t="18797" x="4940300" y="2990850"/>
          <p14:tracePt t="18813" x="4991100" y="2990850"/>
          <p14:tracePt t="18830" x="5016500" y="2990850"/>
          <p14:tracePt t="18847" x="5060950" y="2990850"/>
          <p14:tracePt t="18863" x="5124450" y="2971800"/>
          <p14:tracePt t="18880" x="5149850" y="2946400"/>
          <p14:tracePt t="18896" x="5194300" y="2895600"/>
          <p14:tracePt t="18913" x="5226050" y="2832100"/>
          <p14:tracePt t="18930" x="5264150" y="2686050"/>
          <p14:tracePt t="18946" x="5264150" y="2609850"/>
          <p14:tracePt t="18964" x="5264150" y="2559050"/>
          <p14:tracePt t="18979" x="5238750" y="2489200"/>
          <p14:tracePt t="18996" x="5226050" y="2451100"/>
          <p14:tracePt t="19013" x="5200650" y="2425700"/>
          <p14:tracePt t="19030" x="5149850" y="2393950"/>
          <p14:tracePt t="19046" x="5060950" y="2374900"/>
          <p14:tracePt t="19063" x="4997450" y="2374900"/>
          <p14:tracePt t="19081" x="4921250" y="2374900"/>
          <p14:tracePt t="19096" x="4851400" y="2387600"/>
          <p14:tracePt t="19113" x="4806950" y="2419350"/>
          <p14:tracePt t="19118" x="4787900" y="2438400"/>
          <p14:tracePt t="19129" x="4762500" y="2463800"/>
          <p14:tracePt t="19146" x="4737100" y="2514600"/>
          <p14:tracePt t="19163" x="4718050" y="2660650"/>
          <p14:tracePt t="19179" x="4718050" y="2736850"/>
          <p14:tracePt t="19197" x="4756150" y="2813050"/>
          <p14:tracePt t="19213" x="4857750" y="2914650"/>
          <p14:tracePt t="19229" x="4933950" y="2971800"/>
          <p14:tracePt t="19246" x="4972050" y="3022600"/>
          <p14:tracePt t="19263" x="5022850" y="3041650"/>
          <p14:tracePt t="19279" x="5099050" y="3073400"/>
          <p14:tracePt t="19296" x="5168900" y="3079750"/>
          <p14:tracePt t="19313" x="5200650" y="3079750"/>
          <p14:tracePt t="19329" x="5264150" y="3054350"/>
          <p14:tracePt t="19346" x="5321300" y="2990850"/>
          <p14:tracePt t="19363" x="5359400" y="2857500"/>
          <p14:tracePt t="19379" x="5359400" y="2717800"/>
          <p14:tracePt t="19396" x="5327650" y="2609850"/>
          <p14:tracePt t="19413" x="5314950" y="2565400"/>
          <p14:tracePt t="19429" x="5302250" y="2552700"/>
          <p14:tracePt t="19446" x="5264150" y="2546350"/>
          <p14:tracePt t="19463" x="5238750" y="2546350"/>
          <p14:tracePt t="19479" x="5219700" y="2552700"/>
          <p14:tracePt t="19496" x="5187950" y="2609850"/>
          <p14:tracePt t="19513" x="5168900" y="2628900"/>
          <p14:tracePt t="19529" x="5168900" y="2635250"/>
          <p14:tracePt t="19546" x="5168900" y="2647950"/>
          <p14:tracePt t="19562" x="5168900" y="2660650"/>
          <p14:tracePt t="20007" x="5168900" y="2698750"/>
          <p14:tracePt t="20014" x="5175250" y="2717800"/>
          <p14:tracePt t="20028" x="5187950" y="2787650"/>
          <p14:tracePt t="20045" x="5200650" y="2857500"/>
          <p14:tracePt t="20061" x="5207000" y="2921000"/>
          <p14:tracePt t="20079" x="5238750" y="3041650"/>
          <p14:tracePt t="20095" x="5245100" y="3124200"/>
          <p14:tracePt t="20112" x="5257800" y="3181350"/>
          <p14:tracePt t="20116" x="5257800" y="3200400"/>
          <p14:tracePt t="20129" x="5257800" y="3225800"/>
          <p14:tracePt t="20145" x="5257800" y="3263900"/>
          <p14:tracePt t="20162" x="5257800" y="3295650"/>
          <p14:tracePt t="20178" x="5257800" y="3327400"/>
          <p14:tracePt t="20195" x="5257800" y="3409950"/>
          <p14:tracePt t="20211" x="5257800" y="3467100"/>
          <p14:tracePt t="20228" x="5257800" y="3530600"/>
          <p14:tracePt t="20245" x="5257800" y="3613150"/>
          <p14:tracePt t="20261" x="5257800" y="3689350"/>
          <p14:tracePt t="20278" x="5257800" y="3733800"/>
          <p14:tracePt t="20295" x="5257800" y="3784600"/>
          <p14:tracePt t="20312" x="5257800" y="3854450"/>
          <p14:tracePt t="20328" x="5257800" y="4000500"/>
          <p14:tracePt t="20345" x="5245100" y="4108450"/>
          <p14:tracePt t="20362" x="5226050" y="4171950"/>
          <p14:tracePt t="20379" x="5219700" y="4286250"/>
          <p14:tracePt t="20395" x="5213350" y="4400550"/>
          <p14:tracePt t="20412" x="5200650" y="4508500"/>
          <p14:tracePt t="20428" x="5200650" y="4591050"/>
          <p14:tracePt t="20445" x="5200650" y="4648200"/>
          <p14:tracePt t="20462" x="5200650" y="4686300"/>
          <p14:tracePt t="20479" x="5200650" y="4756150"/>
          <p14:tracePt t="20480" x="5200650" y="4787900"/>
          <p14:tracePt t="20494" x="5200650" y="4826000"/>
          <p14:tracePt t="20512" x="5194300" y="4870450"/>
          <p14:tracePt t="20528" x="5194300" y="4889500"/>
          <p14:tracePt t="20544" x="5187950" y="4940300"/>
          <p14:tracePt t="20562" x="5187950" y="4959350"/>
          <p14:tracePt t="20578" x="5187950" y="4972050"/>
          <p14:tracePt t="20596" x="5187950" y="4991100"/>
          <p14:tracePt t="20598" x="5187950" y="4997450"/>
          <p14:tracePt t="20655" x="5187950" y="5003800"/>
          <p14:tracePt t="20714" x="5181600" y="5003800"/>
          <p14:tracePt t="20749" x="5175250" y="5003800"/>
          <p14:tracePt t="20756" x="5168900" y="5003800"/>
          <p14:tracePt t="20771" x="5162550" y="5003800"/>
          <p14:tracePt t="20785" x="5137150" y="5003800"/>
          <p14:tracePt t="20794" x="5124450" y="5003800"/>
          <p14:tracePt t="20811" x="5092700" y="5003800"/>
          <p14:tracePt t="20828" x="5067300" y="5003800"/>
          <p14:tracePt t="20844" x="5029200" y="5003800"/>
          <p14:tracePt t="20861" x="5016500" y="4997450"/>
          <p14:tracePt t="20878" x="4991100" y="4991100"/>
          <p14:tracePt t="20894" x="4965700" y="4972050"/>
          <p14:tracePt t="20911" x="4946650" y="4965700"/>
          <p14:tracePt t="20928" x="4908550" y="4953000"/>
          <p14:tracePt t="20945" x="4857750" y="4953000"/>
          <p14:tracePt t="20961" x="4800600" y="4946650"/>
          <p14:tracePt t="20978" x="4756150" y="4959350"/>
          <p14:tracePt t="20994" x="4718050" y="4984750"/>
          <p14:tracePt t="21011" x="4679950" y="5029200"/>
          <p14:tracePt t="21028" x="4641850" y="5073650"/>
          <p14:tracePt t="21044" x="4629150" y="5105400"/>
          <p14:tracePt t="21061" x="4616450" y="5149850"/>
          <p14:tracePt t="21078" x="4603750" y="5219700"/>
          <p14:tracePt t="21094" x="4603750" y="5257800"/>
          <p14:tracePt t="21111" x="4622800" y="5308600"/>
          <p14:tracePt t="21116" x="4629150" y="5321300"/>
          <p14:tracePt t="21127" x="4679950" y="5378450"/>
          <p14:tracePt t="21144" x="4718050" y="5416550"/>
          <p14:tracePt t="21161" x="4775200" y="5448300"/>
          <p14:tracePt t="21178" x="4819650" y="5480050"/>
          <p14:tracePt t="21194" x="4857750" y="5511800"/>
          <p14:tracePt t="21211" x="4902200" y="5530850"/>
          <p14:tracePt t="21227" x="4933950" y="5530850"/>
          <p14:tracePt t="21244" x="5003800" y="5518150"/>
          <p14:tracePt t="21261" x="5054600" y="5492750"/>
          <p14:tracePt t="21278" x="5099050" y="5461000"/>
          <p14:tracePt t="21294" x="5130800" y="5435600"/>
          <p14:tracePt t="21310" x="5200650" y="5365750"/>
          <p14:tracePt t="21327" x="5238750" y="5314950"/>
          <p14:tracePt t="21344" x="5257800" y="5276850"/>
          <p14:tracePt t="21360" x="5276850" y="5232400"/>
          <p14:tracePt t="21377" x="5295900" y="5219700"/>
          <p14:tracePt t="21394" x="5302250" y="5194300"/>
          <p14:tracePt t="21411" x="5302250" y="5175250"/>
          <p14:tracePt t="21428" x="5302250" y="5149850"/>
          <p14:tracePt t="21444" x="5302250" y="5124450"/>
          <p14:tracePt t="21460" x="5257800" y="5092700"/>
          <p14:tracePt t="21477" x="5194300" y="5054600"/>
          <p14:tracePt t="21494" x="5143500" y="5035550"/>
          <p14:tracePt t="21511" x="5118100" y="5029200"/>
          <p14:tracePt t="21527" x="5105400" y="5029200"/>
          <p14:tracePt t="21544" x="5080000" y="5029200"/>
          <p14:tracePt t="21561" x="5067300" y="5029200"/>
          <p14:tracePt t="21577" x="5054600" y="5029200"/>
          <p14:tracePt t="21593" x="5016500" y="5029200"/>
          <p14:tracePt t="21611" x="5003800" y="5029200"/>
          <p14:tracePt t="21627" x="4991100" y="5041900"/>
          <p14:tracePt t="21644" x="4978400" y="5048250"/>
          <p14:tracePt t="21661" x="4965700" y="5060950"/>
          <p14:tracePt t="21677" x="4959350" y="5060950"/>
          <p14:tracePt t="21694" x="4959350" y="5067300"/>
          <p14:tracePt t="21727" x="4959350" y="5073650"/>
          <p14:tracePt t="21755" x="4959350" y="5080000"/>
          <p14:tracePt t="21790" x="4959350" y="5086350"/>
          <p14:tracePt t="21820" x="4965700" y="5086350"/>
          <p14:tracePt t="21834" x="4972050" y="5086350"/>
          <p14:tracePt t="21863" x="4984750" y="5086350"/>
          <p14:tracePt t="21885" x="4991100" y="5092700"/>
          <p14:tracePt t="22644" x="5016500" y="5099050"/>
          <p14:tracePt t="22651" x="5048250" y="5111750"/>
          <p14:tracePt t="22659" x="5080000" y="5118100"/>
          <p14:tracePt t="22676" x="5124450" y="5143500"/>
          <p14:tracePt t="22693" x="5181600" y="5162550"/>
          <p14:tracePt t="22710" x="5232400" y="5175250"/>
          <p14:tracePt t="22726" x="5245100" y="5175250"/>
          <p14:tracePt t="22743" x="5257800" y="5175250"/>
          <p14:tracePt t="22759" x="5276850" y="5175250"/>
          <p14:tracePt t="22776" x="5283200" y="5175250"/>
          <p14:tracePt t="22793" x="5289550" y="5175250"/>
          <p14:tracePt t="22809" x="5295900" y="5175250"/>
          <p14:tracePt t="22826" x="5302250" y="5175250"/>
          <p14:tracePt t="22843" x="5308600" y="5175250"/>
          <p14:tracePt t="22860" x="5321300" y="5175250"/>
          <p14:tracePt t="22876" x="5340350" y="5175250"/>
          <p14:tracePt t="22893" x="5353050" y="5181600"/>
          <p14:tracePt t="22910" x="5372100" y="5194300"/>
          <p14:tracePt t="22926" x="5391150" y="5207000"/>
          <p14:tracePt t="22943" x="5416550" y="5213350"/>
          <p14:tracePt t="22959" x="5422900" y="5226050"/>
          <p14:tracePt t="22992" x="5429250" y="5232400"/>
          <p14:tracePt t="23009" x="5435600" y="5232400"/>
          <p14:tracePt t="23046" x="5448300" y="5232400"/>
          <p14:tracePt t="23103" x="5448300" y="5238750"/>
          <p14:tracePt t="23109" x="5454650" y="5238750"/>
          <p14:tracePt t="23116" x="5467350" y="5245100"/>
          <p14:tracePt t="23126" x="5480050" y="5251450"/>
          <p14:tracePt t="23142" x="5524500" y="5264150"/>
          <p14:tracePt t="23159" x="5556250" y="5283200"/>
          <p14:tracePt t="23176" x="5607050" y="5314950"/>
          <p14:tracePt t="23193" x="5638800" y="5327650"/>
          <p14:tracePt t="23209" x="5670550" y="5334000"/>
          <p14:tracePt t="23225" x="5740400" y="5365750"/>
          <p14:tracePt t="23242" x="5778500" y="5372100"/>
          <p14:tracePt t="23259" x="5848350" y="5378450"/>
          <p14:tracePt t="23276" x="5880100" y="5384800"/>
          <p14:tracePt t="23292" x="5905500" y="5384800"/>
          <p14:tracePt t="23327" x="5911850" y="5384800"/>
          <p14:tracePt t="23349" x="5924550" y="5384800"/>
          <p14:tracePt t="23379" x="5924550" y="5391150"/>
          <p14:tracePt t="23385" x="5930900" y="5391150"/>
          <p14:tracePt t="23421" x="5937250" y="5391150"/>
          <p14:tracePt t="23757" x="5956300" y="5391150"/>
          <p14:tracePt t="23764" x="5969000" y="5391150"/>
          <p14:tracePt t="23775" x="5969000" y="5397500"/>
          <p14:tracePt t="23791" x="5981700" y="5397500"/>
          <p14:tracePt t="23808" x="5994400" y="5397500"/>
          <p14:tracePt t="23842" x="6000750" y="5397500"/>
          <p14:tracePt t="23873" x="6007100" y="5397500"/>
          <p14:tracePt t="23903" x="6013450" y="5397500"/>
          <p14:tracePt t="23961" x="6013450" y="5403850"/>
          <p14:tracePt t="23967" x="6000750" y="5403850"/>
          <p14:tracePt t="23975" x="5975350" y="5410200"/>
          <p14:tracePt t="23991" x="5892800" y="5410200"/>
          <p14:tracePt t="24009" x="5810250" y="5410200"/>
          <p14:tracePt t="24025" x="5746750" y="5391150"/>
          <p14:tracePt t="24041" x="5638800" y="5302250"/>
          <p14:tracePt t="24058" x="5549900" y="5213350"/>
          <p14:tracePt t="24075" x="5486400" y="5162550"/>
          <p14:tracePt t="24091" x="5448300" y="5111750"/>
          <p14:tracePt t="24108" x="5435600" y="5105400"/>
          <p14:tracePt t="24125" x="5422900" y="5092700"/>
          <p14:tracePt t="24141" x="5410200" y="5073650"/>
          <p14:tracePt t="24158" x="5397500" y="5048250"/>
          <p14:tracePt t="24175" x="5378450" y="5035550"/>
          <p14:tracePt t="24192" x="5378450" y="5010150"/>
          <p14:tracePt t="24208" x="5378450" y="4940300"/>
          <p14:tracePt t="24224" x="5384800" y="4876800"/>
          <p14:tracePt t="24241" x="5403850" y="4819650"/>
          <p14:tracePt t="24258" x="5410200" y="4749800"/>
          <p14:tracePt t="24274" x="5410200" y="4667250"/>
          <p14:tracePt t="24291" x="5397500" y="4629150"/>
          <p14:tracePt t="24308" x="5353050" y="4597400"/>
          <p14:tracePt t="24325" x="5283200" y="4546600"/>
          <p14:tracePt t="24341" x="5143500" y="4495800"/>
          <p14:tracePt t="24358" x="4991100" y="4483100"/>
          <p14:tracePt t="24375" x="4845050" y="4508500"/>
          <p14:tracePt t="24391" x="4699000" y="4540250"/>
          <p14:tracePt t="24408" x="4610100" y="4572000"/>
          <p14:tracePt t="24425" x="4533900" y="4616450"/>
          <p14:tracePt t="24441" x="4432300" y="4711700"/>
          <p14:tracePt t="24458" x="4381500" y="4781550"/>
          <p14:tracePt t="24475" x="4362450" y="4813300"/>
          <p14:tracePt t="24491" x="4343400" y="4857750"/>
          <p14:tracePt t="24507" x="4337050" y="4908550"/>
          <p14:tracePt t="24525" x="4349750" y="4959350"/>
          <p14:tracePt t="24541" x="4413250" y="5029200"/>
          <p14:tracePt t="24557" x="4559300" y="5111750"/>
          <p14:tracePt t="24574" x="4660900" y="5175250"/>
          <p14:tracePt t="24591" x="4768850" y="5213350"/>
          <p14:tracePt t="24608" x="4883150" y="5213350"/>
          <p14:tracePt t="24609" x="4940300" y="5207000"/>
          <p14:tracePt t="24624" x="4978400" y="5194300"/>
          <p14:tracePt t="24641" x="5016500" y="5175250"/>
          <p14:tracePt t="24657" x="5054600" y="5137150"/>
          <p14:tracePt t="24675" x="5118100" y="5016500"/>
          <p14:tracePt t="24691" x="5130800" y="4953000"/>
          <p14:tracePt t="24707" x="5130800" y="4876800"/>
          <p14:tracePt t="24725" x="5130800" y="4832350"/>
          <p14:tracePt t="24741" x="5130800" y="4813300"/>
          <p14:tracePt t="24758" x="5124450" y="4800600"/>
          <p14:tracePt t="24774" x="5124450" y="4781550"/>
          <p14:tracePt t="24791" x="5118100" y="4781550"/>
          <p14:tracePt t="24808" x="5105400" y="4775200"/>
          <p14:tracePt t="24824" x="5080000" y="4768850"/>
          <p14:tracePt t="24841" x="5048250" y="4768850"/>
          <p14:tracePt t="24857" x="4972050" y="4806950"/>
          <p14:tracePt t="24874" x="4921250" y="4870450"/>
          <p14:tracePt t="24890" x="4889500" y="4959350"/>
          <p14:tracePt t="24907" x="4883150" y="4991100"/>
          <p14:tracePt t="33619" x="4908550" y="4991100"/>
          <p14:tracePt t="33627" x="4972050" y="4991100"/>
          <p14:tracePt t="33634" x="5054600" y="4978400"/>
          <p14:tracePt t="33650" x="5276850" y="4965700"/>
          <p14:tracePt t="33667" x="5480050" y="4965700"/>
          <p14:tracePt t="33684" x="5676900" y="4965700"/>
          <p14:tracePt t="33700" x="6096000" y="4984750"/>
          <p14:tracePt t="33716" x="6286500" y="4991100"/>
          <p14:tracePt t="33733" x="6515100" y="5003800"/>
          <p14:tracePt t="33749" x="6731000" y="5003800"/>
          <p14:tracePt t="33766" x="6851650" y="5003800"/>
          <p14:tracePt t="33783" x="6908800" y="5003800"/>
          <p14:tracePt t="33799" x="6953250" y="5003800"/>
          <p14:tracePt t="33816" x="7042150" y="4997450"/>
          <p14:tracePt t="33832" x="7092950" y="4984750"/>
          <p14:tracePt t="33849" x="7162800" y="4972050"/>
          <p14:tracePt t="33866" x="7245350" y="4959350"/>
          <p14:tracePt t="33883" x="7283450" y="4946650"/>
          <p14:tracePt t="33899" x="7308850" y="4927600"/>
          <p14:tracePt t="33917" x="7346950" y="4914900"/>
          <p14:tracePt t="33932" x="7385050" y="4895850"/>
          <p14:tracePt t="33949" x="7404100" y="4895850"/>
          <p14:tracePt t="33966" x="7404100" y="4889500"/>
          <p14:tracePt t="33983" x="7404100" y="4883150"/>
          <p14:tracePt t="34016" x="7391400" y="4864100"/>
          <p14:tracePt t="34032" x="7264400" y="4845050"/>
          <p14:tracePt t="34049" x="7061200" y="4838700"/>
          <p14:tracePt t="34065" x="6883400" y="4826000"/>
          <p14:tracePt t="34083" x="6769100" y="4826000"/>
          <p14:tracePt t="34099" x="6534150" y="4826000"/>
          <p14:tracePt t="34115" x="6432550" y="4838700"/>
          <p14:tracePt t="34132" x="6356350" y="4870450"/>
          <p14:tracePt t="34149" x="6330950" y="4883150"/>
          <p14:tracePt t="34165" x="6311900" y="4895850"/>
          <p14:tracePt t="34182" x="6292850" y="4908550"/>
          <p14:tracePt t="34200" x="6280150" y="4914900"/>
          <p14:tracePt t="34215" x="6267450" y="4940300"/>
          <p14:tracePt t="34233" x="6267450" y="4978400"/>
          <p14:tracePt t="34249" x="6267450" y="5022850"/>
          <p14:tracePt t="34265" x="6362700" y="5118100"/>
          <p14:tracePt t="34282" x="6477000" y="5187950"/>
          <p14:tracePt t="34299" x="6572250" y="5207000"/>
          <p14:tracePt t="34315" x="6642100" y="5213350"/>
          <p14:tracePt t="34332" x="6711950" y="5213350"/>
          <p14:tracePt t="34349" x="6756400" y="5207000"/>
          <p14:tracePt t="34366" x="6807200" y="5111750"/>
          <p14:tracePt t="34382" x="6781800" y="4902200"/>
          <p14:tracePt t="34398" x="6718300" y="4806950"/>
          <p14:tracePt t="34415" x="6578600" y="4699000"/>
          <p14:tracePt t="34432" x="6381750" y="4648200"/>
          <p14:tracePt t="34449" x="6203950" y="4648200"/>
          <p14:tracePt t="34465" x="6140450" y="4692650"/>
          <p14:tracePt t="34482" x="6032500" y="4800600"/>
          <p14:tracePt t="34498" x="5937250" y="4991100"/>
          <p14:tracePt t="34515" x="5937250" y="5060950"/>
          <p14:tracePt t="34532" x="5943600" y="5143500"/>
          <p14:tracePt t="34550" x="5962650" y="5181600"/>
          <p14:tracePt t="34565" x="6045200" y="5264150"/>
          <p14:tracePt t="34582" x="6197600" y="5302250"/>
          <p14:tracePt t="34599" x="6407150" y="5264150"/>
          <p14:tracePt t="34602" x="6483350" y="5245100"/>
          <p14:tracePt t="34615" x="6553200" y="5213350"/>
          <p14:tracePt t="34632" x="6635750" y="5124450"/>
          <p14:tracePt t="34649" x="6654800" y="5016500"/>
          <p14:tracePt t="34666" x="6654800" y="4953000"/>
          <p14:tracePt t="34682" x="6496050" y="4876800"/>
          <p14:tracePt t="34699" x="6356350" y="4857750"/>
          <p14:tracePt t="34715" x="6235700" y="4870450"/>
          <p14:tracePt t="34732" x="6159500" y="4914900"/>
          <p14:tracePt t="34749" x="6134100" y="4933950"/>
          <p14:tracePt t="34765" x="6115050" y="4959350"/>
          <p14:tracePt t="34782" x="6096000" y="4984750"/>
          <p14:tracePt t="34799" x="6089650" y="5003800"/>
          <p14:tracePt t="34815" x="6089650" y="5010150"/>
          <p14:tracePt t="36218" x="5956300" y="4953000"/>
          <p14:tracePt t="36225" x="5810250" y="4876800"/>
          <p14:tracePt t="36235" x="5702300" y="4832350"/>
          <p14:tracePt t="36247" x="5327650" y="4692650"/>
          <p14:tracePt t="36264" x="5003800" y="4584700"/>
          <p14:tracePt t="36281" x="4705350" y="4502150"/>
          <p14:tracePt t="36297" x="4375150" y="4489450"/>
          <p14:tracePt t="36313" x="3886200" y="4508500"/>
          <p14:tracePt t="36331" x="3651250" y="4552950"/>
          <p14:tracePt t="36347" x="3486150" y="4584700"/>
          <p14:tracePt t="36364" x="3365500" y="4641850"/>
          <p14:tracePt t="36380" x="3321050" y="4654550"/>
          <p14:tracePt t="36397" x="3295650" y="4667250"/>
          <p14:tracePt t="36414" x="3276600" y="4679950"/>
          <p14:tracePt t="36430" x="3251200" y="4724400"/>
          <p14:tracePt t="36447" x="3238500" y="4749800"/>
          <p14:tracePt t="36464" x="3225800" y="4768850"/>
          <p14:tracePt t="36480" x="3213100" y="4794250"/>
          <p14:tracePt t="36497" x="3200400" y="4800600"/>
          <p14:tracePt t="36513" x="3194050" y="4813300"/>
          <p14:tracePt t="36531" x="3155950" y="4819650"/>
          <p14:tracePt t="36547" x="3016250" y="4711700"/>
          <p14:tracePt t="36563" x="2927350" y="4572000"/>
          <p14:tracePt t="36581" x="2882900" y="4483100"/>
          <p14:tracePt t="36597" x="2832100" y="4413250"/>
          <p14:tracePt t="36613" x="2819400" y="4400550"/>
          <p14:tracePt t="36631" x="2813050" y="4387850"/>
          <p14:tracePt t="36647" x="2794000" y="4368800"/>
          <p14:tracePt t="36663" x="2774950" y="4368800"/>
          <p14:tracePt t="36680" x="2762250" y="4387850"/>
          <p14:tracePt t="36696" x="2755900" y="4425950"/>
          <p14:tracePt t="36713" x="2781300" y="4502150"/>
          <p14:tracePt t="36730" x="2876550" y="4559300"/>
          <p14:tracePt t="36746" x="2965450" y="4572000"/>
          <p14:tracePt t="36763" x="3041650" y="4565650"/>
          <p14:tracePt t="36780" x="3175000" y="4445000"/>
          <p14:tracePt t="36796" x="3238500" y="4273550"/>
          <p14:tracePt t="36813" x="3263900" y="4184650"/>
          <p14:tracePt t="36830" x="3244850" y="4133850"/>
          <p14:tracePt t="36846" x="3162300" y="4102100"/>
          <p14:tracePt t="36863" x="3067050" y="4102100"/>
          <p14:tracePt t="36880" x="3009900" y="4114800"/>
          <p14:tracePt t="36896" x="2940050" y="4197350"/>
          <p14:tracePt t="36913" x="2908300" y="4260850"/>
          <p14:tracePt t="36930" x="2895600" y="4337050"/>
          <p14:tracePt t="36946" x="2895600" y="4419600"/>
          <p14:tracePt t="36963" x="2952750" y="4464050"/>
          <p14:tracePt t="36980" x="3016250" y="4476750"/>
          <p14:tracePt t="36996" x="3022600" y="44767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Overzicht ijkingstoetsen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228123"/>
              </p:ext>
            </p:extLst>
          </p:nvPr>
        </p:nvGraphicFramePr>
        <p:xfrm>
          <a:off x="1955153" y="1077047"/>
          <a:ext cx="4832837" cy="4407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366">
                  <a:extLst>
                    <a:ext uri="{9D8B030D-6E8A-4147-A177-3AD203B41FA5}">
                      <a16:colId xmlns:a16="http://schemas.microsoft.com/office/drawing/2014/main" val="340228048"/>
                    </a:ext>
                  </a:extLst>
                </a:gridCol>
                <a:gridCol w="1162101">
                  <a:extLst>
                    <a:ext uri="{9D8B030D-6E8A-4147-A177-3AD203B41FA5}">
                      <a16:colId xmlns:a16="http://schemas.microsoft.com/office/drawing/2014/main" val="3438710700"/>
                    </a:ext>
                  </a:extLst>
                </a:gridCol>
                <a:gridCol w="1190847">
                  <a:extLst>
                    <a:ext uri="{9D8B030D-6E8A-4147-A177-3AD203B41FA5}">
                      <a16:colId xmlns:a16="http://schemas.microsoft.com/office/drawing/2014/main" val="3420582524"/>
                    </a:ext>
                  </a:extLst>
                </a:gridCol>
                <a:gridCol w="1399979">
                  <a:extLst>
                    <a:ext uri="{9D8B030D-6E8A-4147-A177-3AD203B41FA5}">
                      <a16:colId xmlns:a16="http://schemas.microsoft.com/office/drawing/2014/main" val="99354167"/>
                    </a:ext>
                  </a:extLst>
                </a:gridCol>
                <a:gridCol w="32544">
                  <a:extLst>
                    <a:ext uri="{9D8B030D-6E8A-4147-A177-3AD203B41FA5}">
                      <a16:colId xmlns:a16="http://schemas.microsoft.com/office/drawing/2014/main" val="3361081617"/>
                    </a:ext>
                  </a:extLst>
                </a:gridCol>
              </a:tblGrid>
              <a:tr h="580499"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aantal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score/20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geslaagd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1" i="0" u="none" strike="sng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753800954"/>
                  </a:ext>
                </a:extLst>
              </a:tr>
              <a:tr h="546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/17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56 %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492049234"/>
                  </a:ext>
                </a:extLst>
              </a:tr>
              <a:tr h="546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sep/17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35 %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000065636"/>
                  </a:ext>
                </a:extLst>
              </a:tr>
              <a:tr h="546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jul/18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49 %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036280914"/>
                  </a:ext>
                </a:extLst>
              </a:tr>
              <a:tr h="546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sep/18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63 %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1748159190"/>
                  </a:ext>
                </a:extLst>
              </a:tr>
              <a:tr h="546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jul/19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55 %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2910536791"/>
                  </a:ext>
                </a:extLst>
              </a:tr>
              <a:tr h="546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sep/19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9,2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46 %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3129390551"/>
                  </a:ext>
                </a:extLst>
              </a:tr>
              <a:tr h="546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aug</a:t>
                      </a:r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/20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93 %</a:t>
                      </a:r>
                      <a:endParaRPr lang="en-US" sz="24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2" marR="3572" marT="3572" marB="0" anchor="b"/>
                </a:tc>
                <a:extLst>
                  <a:ext uri="{0D108BD9-81ED-4DB2-BD59-A6C34878D82A}">
                    <a16:rowId xmlns:a16="http://schemas.microsoft.com/office/drawing/2014/main" val="430868165"/>
                  </a:ext>
                </a:extLst>
              </a:tr>
            </a:tbl>
          </a:graphicData>
        </a:graphic>
      </p:graphicFrame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Bio-ingenieurswetenschappen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D04D5-53B7-4725-BD7C-869254CE47FA}"/>
              </a:ext>
            </a:extLst>
          </p:cNvPr>
          <p:cNvSpPr txBox="1"/>
          <p:nvPr/>
        </p:nvSpPr>
        <p:spPr>
          <a:xfrm>
            <a:off x="1589393" y="5524064"/>
            <a:ext cx="628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Augustus 2020: online toets – je mocht er hele dag over doen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44"/>
    </mc:Choice>
    <mc:Fallback xmlns="">
      <p:transition spd="slow" advTm="4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6" x="3003550" y="4521200"/>
          <p14:tracePt t="3194" x="2971800" y="4610100"/>
          <p14:tracePt t="3203" x="2933700" y="4679950"/>
          <p14:tracePt t="3220" x="2901950" y="4762500"/>
          <p14:tracePt t="3236" x="2876550" y="4826000"/>
          <p14:tracePt t="3253" x="2851150" y="4889500"/>
          <p14:tracePt t="3270" x="2838450" y="4927600"/>
          <p14:tracePt t="3287" x="2825750" y="4953000"/>
          <p14:tracePt t="3303" x="2819400" y="4978400"/>
          <p14:tracePt t="3319" x="2819400" y="4991100"/>
          <p14:tracePt t="3337" x="2819400" y="4997450"/>
          <p14:tracePt t="3369" x="2819400" y="5003800"/>
          <p14:tracePt t="3448" x="2819400" y="5010150"/>
          <p14:tracePt t="3469" x="2813050" y="5010150"/>
          <p14:tracePt t="3477" x="2813050" y="5016500"/>
          <p14:tracePt t="3486" x="2806700" y="5029200"/>
          <p14:tracePt t="3503" x="2787650" y="5048250"/>
          <p14:tracePt t="3520" x="2774950" y="5073650"/>
          <p14:tracePt t="3536" x="2755900" y="5105400"/>
          <p14:tracePt t="3553" x="2749550" y="5111750"/>
          <p14:tracePt t="3569" x="2736850" y="5124450"/>
          <p14:tracePt t="3586" x="2711450" y="5137150"/>
          <p14:tracePt t="3603" x="2673350" y="5137150"/>
          <p14:tracePt t="3619" x="2635250" y="5137150"/>
          <p14:tracePt t="3636" x="2590800" y="5137150"/>
          <p14:tracePt t="3653" x="2559050" y="5137150"/>
          <p14:tracePt t="3669" x="2540000" y="5137150"/>
          <p14:tracePt t="3686" x="2527300" y="5130800"/>
          <p14:tracePt t="3702" x="2501900" y="5130800"/>
          <p14:tracePt t="3720" x="2470150" y="5124450"/>
          <p14:tracePt t="3736" x="2457450" y="5124450"/>
          <p14:tracePt t="3753" x="2425700" y="5124450"/>
          <p14:tracePt t="3755" x="2413000" y="5124450"/>
          <p14:tracePt t="3769" x="2387600" y="5124450"/>
          <p14:tracePt t="3786" x="2336800" y="5130800"/>
          <p14:tracePt t="3802" x="2286000" y="5168900"/>
          <p14:tracePt t="3819" x="2235200" y="5194300"/>
          <p14:tracePt t="3836" x="2216150" y="5207000"/>
          <p14:tracePt t="3853" x="2209800" y="5213350"/>
          <p14:tracePt t="3869" x="2203450" y="5219700"/>
          <p14:tracePt t="3886" x="2197100" y="5245100"/>
          <p14:tracePt t="3902" x="2197100" y="5257800"/>
          <p14:tracePt t="3919" x="2273300" y="5321300"/>
          <p14:tracePt t="3936" x="2368550" y="5391150"/>
          <p14:tracePt t="3952" x="2432050" y="5429250"/>
          <p14:tracePt t="3969" x="2501900" y="5492750"/>
          <p14:tracePt t="3986" x="2546350" y="5518150"/>
          <p14:tracePt t="4003" x="2609850" y="5562600"/>
          <p14:tracePt t="4019" x="2647950" y="5588000"/>
          <p14:tracePt t="4035" x="2679700" y="5600700"/>
          <p14:tracePt t="4053" x="2743200" y="5626100"/>
          <p14:tracePt t="4069" x="2794000" y="5626100"/>
          <p14:tracePt t="4086" x="2844800" y="5626100"/>
          <p14:tracePt t="4103" x="2882900" y="5613400"/>
          <p14:tracePt t="4119" x="2971800" y="5575300"/>
          <p14:tracePt t="4136" x="3041650" y="5505450"/>
          <p14:tracePt t="4153" x="3086100" y="5467350"/>
          <p14:tracePt t="4169" x="3124200" y="5422900"/>
          <p14:tracePt t="4185" x="3136900" y="5391150"/>
          <p14:tracePt t="4203" x="3143250" y="5378450"/>
          <p14:tracePt t="4219" x="3149600" y="5359400"/>
          <p14:tracePt t="4235" x="3149600" y="5314950"/>
          <p14:tracePt t="4252" x="3124200" y="5276850"/>
          <p14:tracePt t="4256" x="3105150" y="5264150"/>
          <p14:tracePt t="4269" x="3086100" y="5232400"/>
          <p14:tracePt t="4285" x="3009900" y="5181600"/>
          <p14:tracePt t="4302" x="2959100" y="5143500"/>
          <p14:tracePt t="4319" x="2908300" y="5130800"/>
          <p14:tracePt t="4335" x="2863850" y="5105400"/>
          <p14:tracePt t="4352" x="2781300" y="5086350"/>
          <p14:tracePt t="4369" x="2711450" y="5099050"/>
          <p14:tracePt t="4385" x="2660650" y="5118100"/>
          <p14:tracePt t="4402" x="2641600" y="5130800"/>
          <p14:tracePt t="4419" x="2616200" y="5168900"/>
          <p14:tracePt t="4435" x="2603500" y="5194300"/>
          <p14:tracePt t="4452" x="2584450" y="5219700"/>
          <p14:tracePt t="4469" x="2584450" y="5264150"/>
          <p14:tracePt t="4485" x="2584450" y="5283200"/>
          <p14:tracePt t="4502" x="2622550" y="5327650"/>
          <p14:tracePt t="4519" x="2724150" y="5403850"/>
          <p14:tracePt t="4535" x="2768600" y="5441950"/>
          <p14:tracePt t="4552" x="2819400" y="5473700"/>
          <p14:tracePt t="4569" x="2857500" y="5492750"/>
          <p14:tracePt t="4585" x="2946400" y="5505450"/>
          <p14:tracePt t="4602" x="2978150" y="5499100"/>
          <p14:tracePt t="4618" x="3028950" y="5480050"/>
          <p14:tracePt t="4635" x="3067050" y="5448300"/>
          <p14:tracePt t="4652" x="3105150" y="5416550"/>
          <p14:tracePt t="4669" x="3124200" y="5372100"/>
          <p14:tracePt t="4685" x="3136900" y="5340350"/>
          <p14:tracePt t="4702" x="3136900" y="5251450"/>
          <p14:tracePt t="4719" x="3105150" y="5162550"/>
          <p14:tracePt t="4735" x="3016250" y="5073650"/>
          <p14:tracePt t="4752" x="2914650" y="5003800"/>
          <p14:tracePt t="4768" x="2857500" y="4984750"/>
          <p14:tracePt t="4785" x="2787650" y="4978400"/>
          <p14:tracePt t="4802" x="2711450" y="4978400"/>
          <p14:tracePt t="4818" x="2616200" y="5016500"/>
          <p14:tracePt t="4835" x="2565400" y="5054600"/>
          <p14:tracePt t="4853" x="2533650" y="5086350"/>
          <p14:tracePt t="4868" x="2501900" y="5137150"/>
          <p14:tracePt t="4885" x="2489200" y="5162550"/>
          <p14:tracePt t="4902" x="2482850" y="5213350"/>
          <p14:tracePt t="4919" x="2482850" y="5245100"/>
          <p14:tracePt t="4935" x="2540000" y="5321300"/>
          <p14:tracePt t="4952" x="2609850" y="5378450"/>
          <p14:tracePt t="4969" x="2654300" y="5422900"/>
          <p14:tracePt t="4985" x="2724150" y="5461000"/>
          <p14:tracePt t="5001" x="2781300" y="5461000"/>
          <p14:tracePt t="5018" x="2819400" y="5461000"/>
          <p14:tracePt t="5035" x="2851150" y="5461000"/>
          <p14:tracePt t="5051" x="2908300" y="5422900"/>
          <p14:tracePt t="5068" x="2927350" y="5403850"/>
          <p14:tracePt t="5085" x="2940050" y="5378450"/>
          <p14:tracePt t="5102" x="2965450" y="5327650"/>
          <p14:tracePt t="5118" x="2965450" y="5308600"/>
          <p14:tracePt t="5135" x="2940050" y="5264150"/>
          <p14:tracePt t="5152" x="2901950" y="5207000"/>
          <p14:tracePt t="5168" x="2832100" y="5162550"/>
          <p14:tracePt t="5185" x="2774950" y="5137150"/>
          <p14:tracePt t="5202" x="2724150" y="5118100"/>
          <p14:tracePt t="5218" x="2654300" y="5130800"/>
          <p14:tracePt t="5235" x="2622550" y="5149850"/>
          <p14:tracePt t="5251" x="2578100" y="5175250"/>
          <p14:tracePt t="5256" x="2565400" y="5200650"/>
          <p14:tracePt t="5268" x="2540000" y="5251450"/>
          <p14:tracePt t="5285" x="2520950" y="5295900"/>
          <p14:tracePt t="5302" x="2520950" y="5327650"/>
          <p14:tracePt t="5319" x="2527300" y="5365750"/>
          <p14:tracePt t="5334" x="2571750" y="5416550"/>
          <p14:tracePt t="5351" x="2622550" y="5454650"/>
          <p14:tracePt t="5369" x="2660650" y="5467350"/>
          <p14:tracePt t="5385" x="2692400" y="5467350"/>
          <p14:tracePt t="5401" x="2698750" y="5467350"/>
          <p14:tracePt t="5435" x="2705100" y="5467350"/>
          <p14:tracePt t="5451" x="2711450" y="5467350"/>
          <p14:tracePt t="5851" x="2705100" y="5467350"/>
          <p14:tracePt t="5858" x="2679700" y="5467350"/>
          <p14:tracePt t="5867" x="2667000" y="5467350"/>
          <p14:tracePt t="5884" x="2616200" y="5467350"/>
          <p14:tracePt t="5901" x="2565400" y="5467350"/>
          <p14:tracePt t="5917" x="2495550" y="5467350"/>
          <p14:tracePt t="5934" x="2451100" y="5467350"/>
          <p14:tracePt t="5951" x="2425700" y="5467350"/>
          <p14:tracePt t="5967" x="2374900" y="5467350"/>
          <p14:tracePt t="5984" x="2362200" y="5467350"/>
          <p14:tracePt t="6001" x="2343150" y="5467350"/>
          <p14:tracePt t="6017" x="2330450" y="5467350"/>
          <p14:tracePt t="6034" x="2317750" y="5467350"/>
          <p14:tracePt t="6067" x="2311400" y="5467350"/>
          <p14:tracePt t="6121" x="2311400" y="5473700"/>
          <p14:tracePt t="6127" x="2330450" y="5480050"/>
          <p14:tracePt t="6135" x="2343150" y="5486400"/>
          <p14:tracePt t="6150" x="2400300" y="5499100"/>
          <p14:tracePt t="6167" x="2451100" y="5505450"/>
          <p14:tracePt t="6184" x="2495550" y="5511800"/>
          <p14:tracePt t="6200" x="2527300" y="5511800"/>
          <p14:tracePt t="6233" x="2533650" y="5511800"/>
          <p14:tracePt t="6303" x="2520950" y="5511800"/>
          <p14:tracePt t="6310" x="2501900" y="5511800"/>
          <p14:tracePt t="6318" x="2489200" y="5511800"/>
          <p14:tracePt t="6333" x="2470150" y="5511800"/>
          <p14:tracePt t="6350" x="2457450" y="5511800"/>
          <p14:tracePt t="6367" x="2438400" y="5511800"/>
          <p14:tracePt t="6426" x="2451100" y="5511800"/>
          <p14:tracePt t="6433" x="2463800" y="5511800"/>
          <p14:tracePt t="6440" x="2476500" y="5524500"/>
          <p14:tracePt t="6450" x="2482850" y="5524500"/>
          <p14:tracePt t="6471" x="2489200" y="5524500"/>
          <p14:tracePt t="6507" x="2495550" y="5524500"/>
          <p14:tracePt t="6543" x="2495550" y="5530850"/>
          <p14:tracePt t="11532" x="2540000" y="5530850"/>
          <p14:tracePt t="11540" x="2584450" y="5543550"/>
          <p14:tracePt t="11548" x="2622550" y="5543550"/>
          <p14:tracePt t="11562" x="2724150" y="5543550"/>
          <p14:tracePt t="11579" x="2857500" y="5537200"/>
          <p14:tracePt t="11596" x="2946400" y="5530850"/>
          <p14:tracePt t="11612" x="3073400" y="5511800"/>
          <p14:tracePt t="11629" x="3155950" y="5499100"/>
          <p14:tracePt t="11646" x="3276600" y="5480050"/>
          <p14:tracePt t="11663" x="3524250" y="5435600"/>
          <p14:tracePt t="11679" x="3625850" y="5429250"/>
          <p14:tracePt t="11695" x="3721100" y="5422900"/>
          <p14:tracePt t="11713" x="3848100" y="5403850"/>
          <p14:tracePt t="11729" x="3943350" y="5378450"/>
          <p14:tracePt t="11746" x="3962400" y="5378450"/>
          <p14:tracePt t="11749" x="3968750" y="5378450"/>
          <p14:tracePt t="11779" x="3975100" y="5372100"/>
          <p14:tracePt t="11795" x="3994150" y="5327650"/>
          <p14:tracePt t="11812" x="3968750" y="5276850"/>
          <p14:tracePt t="11832" x="3898900" y="5207000"/>
          <p14:tracePt t="11845" x="3867150" y="5181600"/>
          <p14:tracePt t="11862" x="3822700" y="5162550"/>
          <p14:tracePt t="11878" x="3790950" y="5130800"/>
          <p14:tracePt t="11895" x="3702050" y="5118100"/>
          <p14:tracePt t="11912" x="3600450" y="5156200"/>
          <p14:tracePt t="11929" x="3441700" y="5308600"/>
          <p14:tracePt t="11946" x="3352800" y="5435600"/>
          <p14:tracePt t="11962" x="3282950" y="5626100"/>
          <p14:tracePt t="11979" x="3270250" y="5676900"/>
          <p14:tracePt t="11995" x="3270250" y="5702300"/>
          <p14:tracePt t="12012" x="3270250" y="5721350"/>
          <p14:tracePt t="12029" x="3321050" y="5727700"/>
          <p14:tracePt t="12045" x="3479800" y="5708650"/>
          <p14:tracePt t="12063" x="3594100" y="5632450"/>
          <p14:tracePt t="12079" x="3727450" y="5480050"/>
          <p14:tracePt t="12095" x="3790950" y="5378450"/>
          <p14:tracePt t="12112" x="3810000" y="5327650"/>
          <p14:tracePt t="12128" x="3816350" y="5302250"/>
          <p14:tracePt t="12145" x="3797300" y="5257800"/>
          <p14:tracePt t="12162" x="3746500" y="5213350"/>
          <p14:tracePt t="12179" x="3600450" y="5175250"/>
          <p14:tracePt t="12195" x="3441700" y="5187950"/>
          <p14:tracePt t="12212" x="3397250" y="5200650"/>
          <p14:tracePt t="12228" x="3371850" y="5219700"/>
          <p14:tracePt t="12245" x="3352800" y="5238750"/>
          <p14:tracePt t="12262" x="3352800" y="5276850"/>
          <p14:tracePt t="12278" x="3359150" y="5321300"/>
          <p14:tracePt t="12296" x="3467100" y="5365750"/>
          <p14:tracePt t="12312" x="3632200" y="5384800"/>
          <p14:tracePt t="12328" x="3676650" y="5378450"/>
          <p14:tracePt t="12345" x="3708400" y="5365750"/>
          <p14:tracePt t="12361" x="3746500" y="5321300"/>
          <p14:tracePt t="12378" x="3765550" y="5302250"/>
          <p14:tracePt t="12395" x="3765550" y="5289550"/>
          <p14:tracePt t="12412" x="3765550" y="5283200"/>
          <p14:tracePt t="12428" x="3752850" y="5264150"/>
          <p14:tracePt t="12445" x="3740150" y="5264150"/>
          <p14:tracePt t="12461" x="3733800" y="5264150"/>
          <p14:tracePt t="15479" x="3752850" y="5264150"/>
          <p14:tracePt t="15486" x="3803650" y="5270500"/>
          <p14:tracePt t="15496" x="3835400" y="5289550"/>
          <p14:tracePt t="15509" x="3886200" y="5302250"/>
          <p14:tracePt t="15526" x="3917950" y="5334000"/>
          <p14:tracePt t="15543" x="3962400" y="5353050"/>
          <p14:tracePt t="15558" x="4057650" y="5384800"/>
          <p14:tracePt t="15575" x="4165600" y="5410200"/>
          <p14:tracePt t="15592" x="4260850" y="5435600"/>
          <p14:tracePt t="15609" x="4368800" y="5454650"/>
          <p14:tracePt t="15625" x="4483100" y="5480050"/>
          <p14:tracePt t="15642" x="4521200" y="5480050"/>
          <p14:tracePt t="15659" x="4578350" y="5480050"/>
          <p14:tracePt t="15675" x="4648200" y="5480050"/>
          <p14:tracePt t="15692" x="4705350" y="5480050"/>
          <p14:tracePt t="15709" x="4768850" y="5492750"/>
          <p14:tracePt t="15726" x="4813300" y="5492750"/>
          <p14:tracePt t="15742" x="4902200" y="5492750"/>
          <p14:tracePt t="15758" x="4940300" y="5492750"/>
          <p14:tracePt t="15775" x="4972050" y="5492750"/>
          <p14:tracePt t="15792" x="5003800" y="5492750"/>
          <p14:tracePt t="15808" x="5016500" y="5492750"/>
          <p14:tracePt t="15825" x="5035550" y="5492750"/>
          <p14:tracePt t="15842" x="5041900" y="5492750"/>
          <p14:tracePt t="15858" x="5048250" y="5480050"/>
          <p14:tracePt t="15875" x="5054600" y="5473700"/>
          <p14:tracePt t="15891" x="5060950" y="5467350"/>
          <p14:tracePt t="15908" x="5073650" y="5454650"/>
          <p14:tracePt t="15925" x="5086350" y="5454650"/>
          <p14:tracePt t="15959" x="5086350" y="5448300"/>
          <p14:tracePt t="15975" x="5099050" y="5429250"/>
          <p14:tracePt t="15992" x="5105400" y="5416550"/>
          <p14:tracePt t="16008" x="5118100" y="5403850"/>
          <p14:tracePt t="16025" x="5130800" y="5365750"/>
          <p14:tracePt t="16041" x="5143500" y="5340350"/>
          <p14:tracePt t="16058" x="5143500" y="5314950"/>
          <p14:tracePt t="16075" x="5143500" y="5295900"/>
          <p14:tracePt t="16091" x="5143500" y="5270500"/>
          <p14:tracePt t="16108" x="5143500" y="5257800"/>
          <p14:tracePt t="16125" x="5143500" y="5251450"/>
          <p14:tracePt t="16141" x="5143500" y="5245100"/>
          <p14:tracePt t="16158" x="5143500" y="5238750"/>
          <p14:tracePt t="16174" x="5143500" y="5232400"/>
          <p14:tracePt t="16191" x="5143500" y="5226050"/>
          <p14:tracePt t="16208" x="5130800" y="5200650"/>
          <p14:tracePt t="16225" x="5130800" y="5187950"/>
          <p14:tracePt t="16241" x="5124450" y="5181600"/>
          <p14:tracePt t="16243" x="5118100" y="5175250"/>
          <p14:tracePt t="16259" x="5118100" y="5168900"/>
          <p14:tracePt t="16274" x="5118100" y="5162550"/>
          <p14:tracePt t="16291" x="5111750" y="5156200"/>
          <p14:tracePt t="16309" x="5105400" y="5143500"/>
          <p14:tracePt t="16324" x="5092700" y="5130800"/>
          <p14:tracePt t="16342" x="5067300" y="5118100"/>
          <p14:tracePt t="16358" x="5041900" y="5099050"/>
          <p14:tracePt t="16374" x="4991100" y="5067300"/>
          <p14:tracePt t="16392" x="4959350" y="5054600"/>
          <p14:tracePt t="16408" x="4921250" y="5041900"/>
          <p14:tracePt t="16425" x="4895850" y="5029200"/>
          <p14:tracePt t="16441" x="4851400" y="5029200"/>
          <p14:tracePt t="16458" x="4838700" y="5029200"/>
          <p14:tracePt t="16474" x="4819650" y="5029200"/>
          <p14:tracePt t="16491" x="4800600" y="5029200"/>
          <p14:tracePt t="16507" x="4781550" y="5029200"/>
          <p14:tracePt t="16524" x="4749800" y="5029200"/>
          <p14:tracePt t="16542" x="4711700" y="5035550"/>
          <p14:tracePt t="16557" x="4648200" y="5060950"/>
          <p14:tracePt t="16574" x="4610100" y="5073650"/>
          <p14:tracePt t="16591" x="4597400" y="5092700"/>
          <p14:tracePt t="16607" x="4578350" y="5099050"/>
          <p14:tracePt t="16624" x="4559300" y="5105400"/>
          <p14:tracePt t="16641" x="4552950" y="5118100"/>
          <p14:tracePt t="16657" x="4540250" y="5130800"/>
          <p14:tracePt t="16674" x="4521200" y="5149850"/>
          <p14:tracePt t="16691" x="4502150" y="5175250"/>
          <p14:tracePt t="16707" x="4495800" y="5194300"/>
          <p14:tracePt t="16724" x="4476750" y="5219700"/>
          <p14:tracePt t="16741" x="4470400" y="5226050"/>
          <p14:tracePt t="16758" x="4470400" y="5245100"/>
          <p14:tracePt t="16774" x="4464050" y="5270500"/>
          <p14:tracePt t="16791" x="4464050" y="5314950"/>
          <p14:tracePt t="16807" x="4464050" y="5346700"/>
          <p14:tracePt t="16824" x="4464050" y="5372100"/>
          <p14:tracePt t="16840" x="4464050" y="5410200"/>
          <p14:tracePt t="16858" x="4464050" y="5422900"/>
          <p14:tracePt t="16874" x="4464050" y="5429250"/>
          <p14:tracePt t="16891" x="4464050" y="5448300"/>
          <p14:tracePt t="16907" x="4470400" y="5461000"/>
          <p14:tracePt t="16924" x="4483100" y="5473700"/>
          <p14:tracePt t="16940" x="4521200" y="5499100"/>
          <p14:tracePt t="16957" x="4565650" y="5537200"/>
          <p14:tracePt t="16974" x="4616450" y="5562600"/>
          <p14:tracePt t="16991" x="4648200" y="5575300"/>
          <p14:tracePt t="17008" x="4686300" y="5594350"/>
          <p14:tracePt t="17024" x="4737100" y="5600700"/>
          <p14:tracePt t="17040" x="4762500" y="5607050"/>
          <p14:tracePt t="17057" x="4768850" y="5613400"/>
          <p14:tracePt t="17074" x="4813300" y="5613400"/>
          <p14:tracePt t="17090" x="4832350" y="5613400"/>
          <p14:tracePt t="17107" x="4870450" y="5613400"/>
          <p14:tracePt t="17124" x="4895850" y="5613400"/>
          <p14:tracePt t="17140" x="4978400" y="5588000"/>
          <p14:tracePt t="17158" x="5022850" y="5568950"/>
          <p14:tracePt t="17174" x="5048250" y="5556250"/>
          <p14:tracePt t="17190" x="5092700" y="5530850"/>
          <p14:tracePt t="17207" x="5111750" y="5505450"/>
          <p14:tracePt t="17224" x="5137150" y="5480050"/>
          <p14:tracePt t="17240" x="5175250" y="5410200"/>
          <p14:tracePt t="17257" x="5194300" y="5391150"/>
          <p14:tracePt t="17273" x="5194300" y="5353050"/>
          <p14:tracePt t="17290" x="5194300" y="5327650"/>
          <p14:tracePt t="17307" x="5194300" y="5295900"/>
          <p14:tracePt t="17323" x="5194300" y="5289550"/>
          <p14:tracePt t="17340" x="5194300" y="5276850"/>
          <p14:tracePt t="17357" x="5194300" y="5264150"/>
          <p14:tracePt t="17373" x="5181600" y="5251450"/>
          <p14:tracePt t="17390" x="5156200" y="5219700"/>
          <p14:tracePt t="17407" x="5111750" y="5207000"/>
          <p14:tracePt t="17425" x="5048250" y="5175250"/>
          <p14:tracePt t="17440" x="5022850" y="5162550"/>
          <p14:tracePt t="17457" x="4997450" y="5149850"/>
          <p14:tracePt t="17473" x="4965700" y="5130800"/>
          <p14:tracePt t="17490" x="4889500" y="5111750"/>
          <p14:tracePt t="17507" x="4813300" y="5111750"/>
          <p14:tracePt t="17523" x="4718050" y="5124450"/>
          <p14:tracePt t="17540" x="4616450" y="5149850"/>
          <p14:tracePt t="17557" x="4565650" y="5168900"/>
          <p14:tracePt t="17573" x="4521200" y="5181600"/>
          <p14:tracePt t="17590" x="4489450" y="5213350"/>
          <p14:tracePt t="17607" x="4445000" y="5232400"/>
          <p14:tracePt t="17623" x="4425950" y="5245100"/>
          <p14:tracePt t="17641" x="4413250" y="5251450"/>
          <p14:tracePt t="17657" x="4387850" y="5276850"/>
          <p14:tracePt t="17673" x="4381500" y="5289550"/>
          <p14:tracePt t="17690" x="4368800" y="5302250"/>
          <p14:tracePt t="17707" x="4368800" y="5346700"/>
          <p14:tracePt t="17723" x="4375150" y="5422900"/>
          <p14:tracePt t="17741" x="4387850" y="5486400"/>
          <p14:tracePt t="17746" x="4406900" y="5499100"/>
          <p14:tracePt t="17757" x="4419600" y="5524500"/>
          <p14:tracePt t="17773" x="4445000" y="5568950"/>
          <p14:tracePt t="17790" x="4464050" y="5594350"/>
          <p14:tracePt t="17807" x="4495800" y="5626100"/>
          <p14:tracePt t="17823" x="4559300" y="5664200"/>
          <p14:tracePt t="17840" x="4641850" y="5689600"/>
          <p14:tracePt t="17857" x="4711700" y="5689600"/>
          <p14:tracePt t="17873" x="4787900" y="5683250"/>
          <p14:tracePt t="17890" x="4857750" y="5664200"/>
          <p14:tracePt t="17906" x="4902200" y="5651500"/>
          <p14:tracePt t="17923" x="4953000" y="5638800"/>
          <p14:tracePt t="17939" x="4978400" y="5626100"/>
          <p14:tracePt t="17957" x="5035550" y="5600700"/>
          <p14:tracePt t="17973" x="5054600" y="5588000"/>
          <p14:tracePt t="17990" x="5080000" y="5562600"/>
          <p14:tracePt t="18006" x="5118100" y="5505450"/>
          <p14:tracePt t="18023" x="5137150" y="5441950"/>
          <p14:tracePt t="18040" x="5143500" y="5384800"/>
          <p14:tracePt t="18056" x="5143500" y="5346700"/>
          <p14:tracePt t="18073" x="5143500" y="5321300"/>
          <p14:tracePt t="18089" x="5143500" y="5302250"/>
          <p14:tracePt t="18106" x="5143500" y="5276850"/>
          <p14:tracePt t="18123" x="5124450" y="5245100"/>
          <p14:tracePt t="18139" x="5099050" y="5219700"/>
          <p14:tracePt t="18156" x="5067300" y="5187950"/>
          <p14:tracePt t="18173" x="5016500" y="5149850"/>
          <p14:tracePt t="18189" x="4972050" y="5137150"/>
          <p14:tracePt t="18206" x="4921250" y="5118100"/>
          <p14:tracePt t="18223" x="4845050" y="5111750"/>
          <p14:tracePt t="18239" x="4743450" y="5111750"/>
          <p14:tracePt t="18256" x="4692650" y="5118100"/>
          <p14:tracePt t="18273" x="4654550" y="5137150"/>
          <p14:tracePt t="18290" x="4610100" y="5149850"/>
          <p14:tracePt t="18306" x="4552950" y="5181600"/>
          <p14:tracePt t="18323" x="4527550" y="5207000"/>
          <p14:tracePt t="18339" x="4508500" y="5232400"/>
          <p14:tracePt t="18356" x="4470400" y="5289550"/>
          <p14:tracePt t="18372" x="4457700" y="5334000"/>
          <p14:tracePt t="18389" x="4457700" y="5372100"/>
          <p14:tracePt t="18406" x="4464050" y="5454650"/>
          <p14:tracePt t="18423" x="4476750" y="5505450"/>
          <p14:tracePt t="18439" x="4502150" y="5530850"/>
          <p14:tracePt t="18456" x="4514850" y="5556250"/>
          <p14:tracePt t="18472" x="4572000" y="5607050"/>
          <p14:tracePt t="18489" x="4603750" y="5638800"/>
          <p14:tracePt t="18506" x="4673600" y="5657850"/>
          <p14:tracePt t="18522" x="4762500" y="5657850"/>
          <p14:tracePt t="18539" x="4819650" y="5657850"/>
          <p14:tracePt t="18556" x="4883150" y="5638800"/>
          <p14:tracePt t="18573" x="4953000" y="5613400"/>
          <p14:tracePt t="18589" x="5016500" y="5588000"/>
          <p14:tracePt t="18606" x="5041900" y="5562600"/>
          <p14:tracePt t="18622" x="5067300" y="5530850"/>
          <p14:tracePt t="18639" x="5092700" y="5467350"/>
          <p14:tracePt t="18655" x="5092700" y="5416550"/>
          <p14:tracePt t="18673" x="5041900" y="5353050"/>
          <p14:tracePt t="18689" x="5016500" y="5314950"/>
          <p14:tracePt t="18705" x="4953000" y="5283200"/>
          <p14:tracePt t="18723" x="4876800" y="5251450"/>
          <p14:tracePt t="18739" x="4819650" y="5238750"/>
          <p14:tracePt t="18743" x="4787900" y="5238750"/>
          <p14:tracePt t="18755" x="4730750" y="5245100"/>
          <p14:tracePt t="18772" x="4692650" y="5251450"/>
          <p14:tracePt t="18789" x="4660900" y="5270500"/>
          <p14:tracePt t="18806" x="4648200" y="5283200"/>
          <p14:tracePt t="18822" x="4622800" y="5302250"/>
          <p14:tracePt t="18839" x="4610100" y="5321300"/>
          <p14:tracePt t="18855" x="4610100" y="5346700"/>
          <p14:tracePt t="18872" x="4610100" y="5391150"/>
          <p14:tracePt t="18889" x="4622800" y="5410200"/>
          <p14:tracePt t="18906" x="4667250" y="5448300"/>
          <p14:tracePt t="18922" x="4692650" y="5461000"/>
          <p14:tracePt t="18939" x="4711700" y="5473700"/>
          <p14:tracePt t="18956" x="4724400" y="5480050"/>
          <p14:tracePt t="19645" x="4800600" y="5486400"/>
          <p14:tracePt t="19652" x="4870450" y="5499100"/>
          <p14:tracePt t="19660" x="4972050" y="5518150"/>
          <p14:tracePt t="19672" x="5048250" y="5518150"/>
          <p14:tracePt t="19688" x="5207000" y="5537200"/>
          <p14:tracePt t="19705" x="5334000" y="5537200"/>
          <p14:tracePt t="19721" x="5461000" y="5537200"/>
          <p14:tracePt t="19738" x="5581650" y="5530850"/>
          <p14:tracePt t="19740" x="5657850" y="5524500"/>
          <p14:tracePt t="19755" x="5784850" y="5518150"/>
          <p14:tracePt t="19772" x="5905500" y="5518150"/>
          <p14:tracePt t="19788" x="5981700" y="5518150"/>
          <p14:tracePt t="19804" x="6121400" y="5543550"/>
          <p14:tracePt t="19822" x="6210300" y="5543550"/>
          <p14:tracePt t="19838" x="6248400" y="5543550"/>
          <p14:tracePt t="19854" x="6286500" y="5543550"/>
          <p14:tracePt t="19872" x="6299200" y="5543550"/>
          <p14:tracePt t="19888" x="6318250" y="5537200"/>
          <p14:tracePt t="19904" x="6324600" y="5524500"/>
          <p14:tracePt t="19921" x="6330950" y="5505450"/>
          <p14:tracePt t="19938" x="6337300" y="5505450"/>
          <p14:tracePt t="19954" x="6343650" y="5499100"/>
          <p14:tracePt t="19971" x="6350000" y="5480050"/>
          <p14:tracePt t="19988" x="6356350" y="5461000"/>
          <p14:tracePt t="20004" x="6381750" y="5435600"/>
          <p14:tracePt t="20021" x="6394450" y="5416550"/>
          <p14:tracePt t="20038" x="6407150" y="5391150"/>
          <p14:tracePt t="20054" x="6413500" y="5359400"/>
          <p14:tracePt t="20071" x="6419850" y="5346700"/>
          <p14:tracePt t="20088" x="6419850" y="5314950"/>
          <p14:tracePt t="20104" x="6419850" y="5289550"/>
          <p14:tracePt t="20122" x="6413500" y="5270500"/>
          <p14:tracePt t="20138" x="6388100" y="5238750"/>
          <p14:tracePt t="20154" x="6267450" y="5156200"/>
          <p14:tracePt t="20172" x="6165850" y="5105400"/>
          <p14:tracePt t="20188" x="6076950" y="5067300"/>
          <p14:tracePt t="20204" x="5969000" y="5041900"/>
          <p14:tracePt t="20221" x="5873750" y="5041900"/>
          <p14:tracePt t="20238" x="5810250" y="5048250"/>
          <p14:tracePt t="20256" x="5778500" y="5060950"/>
          <p14:tracePt t="20271" x="5727700" y="5118100"/>
          <p14:tracePt t="20288" x="5702300" y="5162550"/>
          <p14:tracePt t="20304" x="5683250" y="5181600"/>
          <p14:tracePt t="20321" x="5676900" y="5207000"/>
          <p14:tracePt t="20338" x="5676900" y="5232400"/>
          <p14:tracePt t="20354" x="5676900" y="5257800"/>
          <p14:tracePt t="20371" x="5689600" y="5302250"/>
          <p14:tracePt t="20388" x="5772150" y="5391150"/>
          <p14:tracePt t="20404" x="5873750" y="5467350"/>
          <p14:tracePt t="20421" x="5949950" y="5505450"/>
          <p14:tracePt t="20437" x="6070600" y="5524500"/>
          <p14:tracePt t="20454" x="6127750" y="5511800"/>
          <p14:tracePt t="20470" x="6159500" y="5492750"/>
          <p14:tracePt t="20488" x="6197600" y="5473700"/>
          <p14:tracePt t="20504" x="6242050" y="5416550"/>
          <p14:tracePt t="20520" x="6254750" y="5372100"/>
          <p14:tracePt t="20538" x="6267450" y="5346700"/>
          <p14:tracePt t="20554" x="6248400" y="5314950"/>
          <p14:tracePt t="20571" x="6172200" y="5276850"/>
          <p14:tracePt t="20588" x="6134100" y="5270500"/>
          <p14:tracePt t="20605" x="6083300" y="5270500"/>
          <p14:tracePt t="20620" x="6045200" y="5283200"/>
          <p14:tracePt t="20637" x="6032500" y="5302250"/>
          <p14:tracePt t="20654" x="6019800" y="5340350"/>
          <p14:tracePt t="20670" x="6019800" y="5378450"/>
          <p14:tracePt t="20687" x="6019800" y="5391150"/>
          <p14:tracePt t="21087" x="6096000" y="5391150"/>
          <p14:tracePt t="21094" x="6210300" y="5397500"/>
          <p14:tracePt t="21104" x="6273800" y="5397500"/>
          <p14:tracePt t="21120" x="6388100" y="5397500"/>
          <p14:tracePt t="21137" x="6521450" y="5410200"/>
          <p14:tracePt t="21153" x="6616700" y="5410200"/>
          <p14:tracePt t="21171" x="6680200" y="5416550"/>
          <p14:tracePt t="21187" x="6711950" y="5416550"/>
          <p14:tracePt t="21204" x="6731000" y="5416550"/>
          <p14:tracePt t="21220" x="6737350" y="5416550"/>
          <p14:tracePt t="21253" x="6743700" y="5416550"/>
          <p14:tracePt t="21276" x="6750050" y="5416550"/>
          <p14:tracePt t="21312" x="6756400" y="5416550"/>
          <p14:tracePt t="21407" x="6769100" y="5416550"/>
          <p14:tracePt t="23133" x="6807200" y="5422900"/>
          <p14:tracePt t="23140" x="6896100" y="5422900"/>
          <p14:tracePt t="23152" x="6921500" y="5422900"/>
          <p14:tracePt t="23168" x="7150100" y="5403850"/>
          <p14:tracePt t="23185" x="7296150" y="5359400"/>
          <p14:tracePt t="23202" x="7391400" y="5346700"/>
          <p14:tracePt t="23218" x="7467600" y="5321300"/>
          <p14:tracePt t="23235" x="7524750" y="5302250"/>
          <p14:tracePt t="23269" x="7531100" y="5302250"/>
          <p14:tracePt t="25281" x="7531100" y="5314950"/>
          <p14:tracePt t="25289" x="7518400" y="5334000"/>
          <p14:tracePt t="25300" x="7512050" y="5372100"/>
          <p14:tracePt t="25317" x="7486650" y="5454650"/>
          <p14:tracePt t="25333" x="7442200" y="5619750"/>
          <p14:tracePt t="25349" x="7423150" y="5702300"/>
          <p14:tracePt t="25367" x="7410450" y="5753100"/>
          <p14:tracePt t="25383" x="7404100" y="5803900"/>
          <p14:tracePt t="25399" x="7404100" y="5816600"/>
          <p14:tracePt t="25416" x="7404100" y="5829300"/>
          <p14:tracePt t="25433" x="7404100" y="5842000"/>
          <p14:tracePt t="25449" x="7404100" y="5854700"/>
          <p14:tracePt t="25467" x="7404100" y="5861050"/>
          <p14:tracePt t="25483" x="7404100" y="5867400"/>
          <p14:tracePt t="25499" x="7404100" y="5873750"/>
          <p14:tracePt t="25522" x="7404100" y="5880100"/>
          <p14:tracePt t="25551" x="7410450" y="5880100"/>
          <p14:tracePt t="25557" x="7423150" y="5880100"/>
          <p14:tracePt t="25566" x="7461250" y="5829300"/>
          <p14:tracePt t="25583" x="7505700" y="5715000"/>
          <p14:tracePt t="25599" x="7512050" y="5600700"/>
          <p14:tracePt t="25616" x="7512050" y="5518150"/>
          <p14:tracePt t="25633" x="7499350" y="5492750"/>
          <p14:tracePt t="25649" x="7467600" y="5467350"/>
          <p14:tracePt t="25666" x="7435850" y="5454650"/>
          <p14:tracePt t="25683" x="7378700" y="5454650"/>
          <p14:tracePt t="25699" x="7334250" y="5492750"/>
          <p14:tracePt t="25716" x="7296150" y="5543550"/>
          <p14:tracePt t="25733" x="7289800" y="5626100"/>
          <p14:tracePt t="25749" x="7289800" y="5670550"/>
          <p14:tracePt t="25766" x="7296150" y="5695950"/>
          <p14:tracePt t="25783" x="7340600" y="5746750"/>
          <p14:tracePt t="25799" x="7423150" y="5791200"/>
          <p14:tracePt t="25816" x="7467600" y="5791200"/>
          <p14:tracePt t="25834" x="7505700" y="5791200"/>
          <p14:tracePt t="25849" x="7537450" y="5778500"/>
          <p14:tracePt t="25866" x="7556500" y="5765800"/>
          <p14:tracePt t="25883" x="7575550" y="5740400"/>
          <p14:tracePt t="25899" x="7575550" y="5715000"/>
          <p14:tracePt t="25916" x="7575550" y="5695950"/>
          <p14:tracePt t="25973" x="7569200" y="5695950"/>
          <p14:tracePt t="26075" x="7569200" y="5702300"/>
          <p14:tracePt t="26089" x="7569200" y="5708650"/>
          <p14:tracePt t="26111" x="7569200" y="57150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Bio-ingenieurswetenschappen</a:t>
            </a:r>
            <a:endParaRPr lang="nl-NL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91915" y="1166236"/>
            <a:ext cx="7070652" cy="55809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/>
              <a:t>Analyse</a:t>
            </a:r>
            <a:r>
              <a:rPr lang="en-US" sz="3000" dirty="0"/>
              <a:t> ijkingstoets 2019</a:t>
            </a:r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1248037" y="4672460"/>
            <a:ext cx="3540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1735">
              <a:tabLst>
                <a:tab pos="472679" algn="l"/>
              </a:tabLst>
            </a:pPr>
            <a:r>
              <a:rPr lang="nl-BE" sz="1200" i="1" dirty="0"/>
              <a:t>G	Geslaagd ijkingstoets (N=144)</a:t>
            </a:r>
          </a:p>
          <a:p>
            <a:pPr defTabSz="541735">
              <a:tabLst>
                <a:tab pos="472679" algn="l"/>
              </a:tabLst>
            </a:pPr>
            <a:r>
              <a:rPr lang="nl-BE" sz="1200" i="1" dirty="0"/>
              <a:t>NG	Niet geslaagd ijkingstoets (N=86)</a:t>
            </a:r>
          </a:p>
          <a:p>
            <a:pPr defTabSz="541735">
              <a:tabLst>
                <a:tab pos="472679" algn="l"/>
              </a:tabLst>
            </a:pPr>
            <a:r>
              <a:rPr lang="nl-BE" sz="1200" i="1" dirty="0"/>
              <a:t>ND	Niet deelgenomen ijkingstoets (N=111)</a:t>
            </a:r>
          </a:p>
          <a:p>
            <a:pPr defTabSz="339329"/>
            <a:endParaRPr lang="nl-BE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975246" y="4649637"/>
            <a:ext cx="2885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1735">
              <a:tabLst>
                <a:tab pos="671513" algn="l"/>
              </a:tabLst>
            </a:pPr>
            <a:r>
              <a:rPr lang="nl-BE" sz="1200" i="1" dirty="0"/>
              <a:t>C&amp;A	Calculus en analyse (1</a:t>
            </a:r>
            <a:r>
              <a:rPr lang="nl-BE" sz="1200" i="1" baseline="30000" dirty="0"/>
              <a:t>e</a:t>
            </a:r>
            <a:r>
              <a:rPr lang="nl-BE" sz="1200" i="1" dirty="0"/>
              <a:t> </a:t>
            </a:r>
            <a:r>
              <a:rPr lang="nl-BE" sz="1200" i="1" dirty="0" err="1"/>
              <a:t>sem</a:t>
            </a:r>
            <a:r>
              <a:rPr lang="nl-BE" sz="1200" i="1" dirty="0"/>
              <a:t>)</a:t>
            </a:r>
          </a:p>
          <a:p>
            <a:pPr defTabSz="541735">
              <a:tabLst>
                <a:tab pos="671513" algn="l"/>
              </a:tabLst>
            </a:pPr>
            <a:r>
              <a:rPr lang="nl-BE" sz="1200" i="1" dirty="0"/>
              <a:t>Lin alg	Lineaire algebra (2</a:t>
            </a:r>
            <a:r>
              <a:rPr lang="nl-BE" sz="1200" i="1" baseline="30000" dirty="0"/>
              <a:t>e</a:t>
            </a:r>
            <a:r>
              <a:rPr lang="nl-BE" sz="1200" i="1" dirty="0"/>
              <a:t> </a:t>
            </a:r>
            <a:r>
              <a:rPr lang="nl-BE" sz="1200" i="1" dirty="0" err="1"/>
              <a:t>sem</a:t>
            </a:r>
            <a:r>
              <a:rPr lang="nl-BE" sz="1200" i="1" dirty="0"/>
              <a:t>)</a:t>
            </a:r>
          </a:p>
          <a:p>
            <a:pPr defTabSz="541735">
              <a:tabLst>
                <a:tab pos="671513" algn="l"/>
              </a:tabLst>
            </a:pPr>
            <a:r>
              <a:rPr lang="nl-BE" sz="1200" i="1" dirty="0" err="1"/>
              <a:t>Biostat</a:t>
            </a:r>
            <a:r>
              <a:rPr lang="nl-BE" sz="1200" i="1" dirty="0"/>
              <a:t>	Biostatistiek (1</a:t>
            </a:r>
            <a:r>
              <a:rPr lang="nl-BE" sz="1200" i="1" baseline="30000" dirty="0"/>
              <a:t>e</a:t>
            </a:r>
            <a:r>
              <a:rPr lang="nl-BE" sz="1200" i="1" dirty="0"/>
              <a:t> </a:t>
            </a:r>
            <a:r>
              <a:rPr lang="nl-BE" sz="1200" i="1" dirty="0" err="1"/>
              <a:t>sem</a:t>
            </a:r>
            <a:r>
              <a:rPr lang="nl-BE" sz="1200" i="1" dirty="0"/>
              <a:t>)</a:t>
            </a:r>
          </a:p>
          <a:p>
            <a:pPr defTabSz="339329"/>
            <a:endParaRPr lang="nl-BE" sz="12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179" y="2092748"/>
            <a:ext cx="3300666" cy="235780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60" y="2083035"/>
            <a:ext cx="3381072" cy="237466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70"/>
    </mc:Choice>
    <mc:Fallback xmlns="">
      <p:transition spd="slow" advTm="149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71" x="7524750" y="5702300"/>
          <p14:tracePt t="8878" x="7454900" y="5695950"/>
          <p14:tracePt t="8887" x="7416800" y="5676900"/>
          <p14:tracePt t="8899" x="7359650" y="5657850"/>
          <p14:tracePt t="8916" x="7162800" y="5543550"/>
          <p14:tracePt t="8933" x="6927850" y="5422900"/>
          <p14:tracePt t="8949" x="6762750" y="5321300"/>
          <p14:tracePt t="8966" x="6489700" y="5080000"/>
          <p14:tracePt t="8982" x="6242050" y="4933950"/>
          <p14:tracePt t="9000" x="6051550" y="4826000"/>
          <p14:tracePt t="9016" x="5689600" y="4648200"/>
          <p14:tracePt t="9032" x="5308600" y="4425950"/>
          <p14:tracePt t="9049" x="4908550" y="4273550"/>
          <p14:tracePt t="9066" x="4699000" y="4210050"/>
          <p14:tracePt t="9082" x="4375150" y="4146550"/>
          <p14:tracePt t="9100" x="4184650" y="4140200"/>
          <p14:tracePt t="9116" x="4095750" y="4140200"/>
          <p14:tracePt t="9132" x="4013200" y="4140200"/>
          <p14:tracePt t="9150" x="3917950" y="4140200"/>
          <p14:tracePt t="9166" x="3892550" y="4140200"/>
          <p14:tracePt t="9183" x="3879850" y="4140200"/>
          <p14:tracePt t="9199" x="3860800" y="4140200"/>
          <p14:tracePt t="9723" x="3848100" y="4140200"/>
          <p14:tracePt t="9731" x="3835400" y="4146550"/>
          <p14:tracePt t="9738" x="3816350" y="4152900"/>
          <p14:tracePt t="9749" x="3797300" y="4152900"/>
          <p14:tracePt t="9766" x="3752850" y="4152900"/>
          <p14:tracePt t="9782" x="3689350" y="4152900"/>
          <p14:tracePt t="9798" x="3644900" y="4152900"/>
          <p14:tracePt t="9816" x="3619500" y="4152900"/>
          <p14:tracePt t="9832" x="3594100" y="4152900"/>
          <p14:tracePt t="9849" x="3581400" y="4152900"/>
          <p14:tracePt t="9866" x="3568700" y="4152900"/>
          <p14:tracePt t="9882" x="3562350" y="4152900"/>
          <p14:tracePt t="9915" x="3556000" y="4152900"/>
          <p14:tracePt t="9932" x="3549650" y="4152900"/>
          <p14:tracePt t="9948" x="3536950" y="4152900"/>
          <p14:tracePt t="9966" x="3530600" y="4152900"/>
          <p14:tracePt t="9982" x="3524250" y="4152900"/>
          <p14:tracePt t="10007" x="3517900" y="4152900"/>
          <p14:tracePt t="10015" x="3511550" y="4152900"/>
          <p14:tracePt t="10032" x="3498850" y="4152900"/>
          <p14:tracePt t="10048" x="3486150" y="4152900"/>
          <p14:tracePt t="10065" x="3448050" y="4152900"/>
          <p14:tracePt t="10082" x="3397250" y="4140200"/>
          <p14:tracePt t="10098" x="3314700" y="4121150"/>
          <p14:tracePt t="10115" x="3232150" y="4102100"/>
          <p14:tracePt t="10132" x="3162300" y="4089400"/>
          <p14:tracePt t="10148" x="3124200" y="4089400"/>
          <p14:tracePt t="10165" x="3086100" y="4089400"/>
          <p14:tracePt t="10182" x="3022600" y="4083050"/>
          <p14:tracePt t="10198" x="2984500" y="4076700"/>
          <p14:tracePt t="10215" x="2933700" y="4051300"/>
          <p14:tracePt t="10232" x="2876550" y="4051300"/>
          <p14:tracePt t="10249" x="2794000" y="4032250"/>
          <p14:tracePt t="10265" x="2755900" y="4025900"/>
          <p14:tracePt t="10281" x="2711450" y="4013200"/>
          <p14:tracePt t="10298" x="2679700" y="4006850"/>
          <p14:tracePt t="10315" x="2603500" y="3975100"/>
          <p14:tracePt t="10331" x="2571750" y="3968750"/>
          <p14:tracePt t="10349" x="2533650" y="3962400"/>
          <p14:tracePt t="10365" x="2476500" y="3956050"/>
          <p14:tracePt t="10381" x="2438400" y="3949700"/>
          <p14:tracePt t="10398" x="2406650" y="3949700"/>
          <p14:tracePt t="10401" x="2393950" y="3949700"/>
          <p14:tracePt t="10415" x="2368550" y="3949700"/>
          <p14:tracePt t="10431" x="2343150" y="3949700"/>
          <p14:tracePt t="10449" x="2324100" y="3949700"/>
          <p14:tracePt t="10465" x="2311400" y="3949700"/>
          <p14:tracePt t="10481" x="2292350" y="3956050"/>
          <p14:tracePt t="10498" x="2279650" y="3956050"/>
          <p14:tracePt t="10515" x="2266950" y="3956050"/>
          <p14:tracePt t="10531" x="2260600" y="3962400"/>
          <p14:tracePt t="10548" x="2254250" y="3968750"/>
          <p14:tracePt t="10582" x="2235200" y="3987800"/>
          <p14:tracePt t="10598" x="2222500" y="3994150"/>
          <p14:tracePt t="10614" x="2222500" y="4000500"/>
          <p14:tracePt t="10631" x="2216150" y="4000500"/>
          <p14:tracePt t="10664" x="2209800" y="4000500"/>
          <p14:tracePt t="10681" x="2209800" y="4006850"/>
          <p14:tracePt t="10698" x="2203450" y="4006850"/>
          <p14:tracePt t="10715" x="2203450" y="4013200"/>
          <p14:tracePt t="10731" x="2197100" y="4013200"/>
          <p14:tracePt t="11274" x="2203450" y="4013200"/>
          <p14:tracePt t="11283" x="2209800" y="4006850"/>
          <p14:tracePt t="11289" x="2222500" y="4000500"/>
          <p14:tracePt t="11297" x="2235200" y="3994150"/>
          <p14:tracePt t="11314" x="2266950" y="3981450"/>
          <p14:tracePt t="11330" x="2292350" y="3968750"/>
          <p14:tracePt t="11347" x="2317750" y="3943350"/>
          <p14:tracePt t="11365" x="2330450" y="3937000"/>
          <p14:tracePt t="11380" x="2343150" y="3917950"/>
          <p14:tracePt t="11397" x="2355850" y="3886200"/>
          <p14:tracePt t="11399" x="2362200" y="3879850"/>
          <p14:tracePt t="11414" x="2381250" y="3860800"/>
          <p14:tracePt t="11430" x="2393950" y="3854450"/>
          <p14:tracePt t="11448" x="2393950" y="3835400"/>
          <p14:tracePt t="11464" x="2393950" y="3822700"/>
          <p14:tracePt t="11480" x="2393950" y="3810000"/>
          <p14:tracePt t="11514" x="2393950" y="3797300"/>
          <p14:tracePt t="11530" x="2393950" y="3752850"/>
          <p14:tracePt t="11548" x="2393950" y="3702050"/>
          <p14:tracePt t="11563" x="2387600" y="3657600"/>
          <p14:tracePt t="11580" x="2349500" y="3587750"/>
          <p14:tracePt t="11597" x="2336800" y="3581400"/>
          <p14:tracePt t="11614" x="2324100" y="3562350"/>
          <p14:tracePt t="11631" x="2317750" y="3549650"/>
          <p14:tracePt t="11647" x="2279650" y="3530600"/>
          <p14:tracePt t="11663" x="2216150" y="3498850"/>
          <p14:tracePt t="11681" x="2171700" y="3486150"/>
          <p14:tracePt t="11697" x="2120900" y="3473450"/>
          <p14:tracePt t="11713" x="2076450" y="3473450"/>
          <p14:tracePt t="11731" x="2051050" y="3473450"/>
          <p14:tracePt t="11747" x="2038350" y="3473450"/>
          <p14:tracePt t="11764" x="2019300" y="3473450"/>
          <p14:tracePt t="11781" x="2012950" y="3473450"/>
          <p14:tracePt t="11797" x="2006600" y="3479800"/>
          <p14:tracePt t="11814" x="1968500" y="3568700"/>
          <p14:tracePt t="11831" x="1955800" y="3619500"/>
          <p14:tracePt t="11847" x="1936750" y="3676650"/>
          <p14:tracePt t="11863" x="1924050" y="3740150"/>
          <p14:tracePt t="11880" x="1892300" y="3810000"/>
          <p14:tracePt t="11897" x="1892300" y="3841750"/>
          <p14:tracePt t="11901" x="1892300" y="3848100"/>
          <p14:tracePt t="11913" x="1892300" y="3854450"/>
          <p14:tracePt t="11930" x="1892300" y="3873500"/>
          <p14:tracePt t="11947" x="1892300" y="3886200"/>
          <p14:tracePt t="11964" x="1892300" y="3898900"/>
          <p14:tracePt t="11980" x="1892300" y="3905250"/>
          <p14:tracePt t="11997" x="1917700" y="3943350"/>
          <p14:tracePt t="12013" x="1955800" y="3975100"/>
          <p14:tracePt t="12030" x="1987550" y="4000500"/>
          <p14:tracePt t="12046" x="2025650" y="4025900"/>
          <p14:tracePt t="12063" x="2076450" y="4038600"/>
          <p14:tracePt t="12080" x="2101850" y="4038600"/>
          <p14:tracePt t="12096" x="2146300" y="4038600"/>
          <p14:tracePt t="12114" x="2197100" y="4032250"/>
          <p14:tracePt t="12130" x="2222500" y="4019550"/>
          <p14:tracePt t="12146" x="2247900" y="4006850"/>
          <p14:tracePt t="12163" x="2273300" y="3975100"/>
          <p14:tracePt t="12180" x="2298700" y="3956050"/>
          <p14:tracePt t="12196" x="2311400" y="3930650"/>
          <p14:tracePt t="12214" x="2311400" y="3905250"/>
          <p14:tracePt t="12230" x="2317750" y="3860800"/>
          <p14:tracePt t="12246" x="2317750" y="3810000"/>
          <p14:tracePt t="12264" x="2286000" y="3727450"/>
          <p14:tracePt t="12279" x="2216150" y="3536950"/>
          <p14:tracePt t="12296" x="2152650" y="3454400"/>
          <p14:tracePt t="12313" x="2127250" y="3409950"/>
          <p14:tracePt t="12329" x="2101850" y="3390900"/>
          <p14:tracePt t="12346" x="2076450" y="3378200"/>
          <p14:tracePt t="12363" x="2057400" y="3378200"/>
          <p14:tracePt t="12380" x="2051050" y="3378200"/>
          <p14:tracePt t="12396" x="2032000" y="3378200"/>
          <p14:tracePt t="12413" x="2006600" y="3397250"/>
          <p14:tracePt t="12430" x="1974850" y="3486150"/>
          <p14:tracePt t="12446" x="1955800" y="3594100"/>
          <p14:tracePt t="12463" x="1911350" y="3752850"/>
          <p14:tracePt t="12479" x="1905000" y="3835400"/>
          <p14:tracePt t="12496" x="1892300" y="3917950"/>
          <p14:tracePt t="12513" x="1892300" y="3981450"/>
          <p14:tracePt t="12529" x="1892300" y="4006850"/>
          <p14:tracePt t="12546" x="1892300" y="4025900"/>
          <p14:tracePt t="12563" x="1917700" y="4044950"/>
          <p14:tracePt t="12579" x="1993900" y="4089400"/>
          <p14:tracePt t="12596" x="2044700" y="4102100"/>
          <p14:tracePt t="12614" x="2101850" y="4108450"/>
          <p14:tracePt t="12629" x="2184400" y="4108450"/>
          <p14:tracePt t="12646" x="2222500" y="4108450"/>
          <p14:tracePt t="12663" x="2247900" y="4108450"/>
          <p14:tracePt t="12680" x="2286000" y="4089400"/>
          <p14:tracePt t="12696" x="2298700" y="4089400"/>
          <p14:tracePt t="12712" x="2330450" y="4064000"/>
          <p14:tracePt t="12731" x="2355850" y="4013200"/>
          <p14:tracePt t="12746" x="2374900" y="3962400"/>
          <p14:tracePt t="12762" x="2381250" y="3911600"/>
          <p14:tracePt t="12779" x="2381250" y="3854450"/>
          <p14:tracePt t="12796" x="2381250" y="3771900"/>
          <p14:tracePt t="12812" x="2349500" y="3657600"/>
          <p14:tracePt t="12829" x="2311400" y="3613150"/>
          <p14:tracePt t="12847" x="2292350" y="3587750"/>
          <p14:tracePt t="12862" x="2266950" y="3575050"/>
          <p14:tracePt t="12879" x="2241550" y="3575050"/>
          <p14:tracePt t="12896" x="2235200" y="3575050"/>
          <p14:tracePt t="12900" x="2222500" y="3575050"/>
          <p14:tracePt t="12912" x="2209800" y="3575050"/>
          <p14:tracePt t="12929" x="2178050" y="3581400"/>
          <p14:tracePt t="12946" x="2152650" y="3606800"/>
          <p14:tracePt t="12963" x="2120900" y="3657600"/>
          <p14:tracePt t="12979" x="2076450" y="3733800"/>
          <p14:tracePt t="12996" x="2051050" y="3797300"/>
          <p14:tracePt t="13013" x="2025650" y="3848100"/>
          <p14:tracePt t="13029" x="2012950" y="3917950"/>
          <p14:tracePt t="13046" x="2012950" y="3949700"/>
          <p14:tracePt t="13063" x="2012950" y="3968750"/>
          <p14:tracePt t="13079" x="2012950" y="3987800"/>
          <p14:tracePt t="13096" x="2012950" y="4006850"/>
          <p14:tracePt t="13112" x="2025650" y="4025900"/>
          <p14:tracePt t="13129" x="2076450" y="4057650"/>
          <p14:tracePt t="13146" x="2146300" y="4064000"/>
          <p14:tracePt t="13163" x="2190750" y="4064000"/>
          <p14:tracePt t="13179" x="2228850" y="4064000"/>
          <p14:tracePt t="13196" x="2266950" y="4064000"/>
          <p14:tracePt t="13213" x="2305050" y="4057650"/>
          <p14:tracePt t="13229" x="2336800" y="4025900"/>
          <p14:tracePt t="13246" x="2368550" y="3987800"/>
          <p14:tracePt t="13262" x="2393950" y="3943350"/>
          <p14:tracePt t="13279" x="2400300" y="3911600"/>
          <p14:tracePt t="13295" x="2400300" y="3898900"/>
          <p14:tracePt t="13313" x="2400300" y="3873500"/>
          <p14:tracePt t="13329" x="2368550" y="3822700"/>
          <p14:tracePt t="13346" x="2311400" y="3752850"/>
          <p14:tracePt t="13362" x="2222500" y="3708400"/>
          <p14:tracePt t="13378" x="2152650" y="3676650"/>
          <p14:tracePt t="13396" x="2120900" y="3676650"/>
          <p14:tracePt t="13412" x="2101850" y="3676650"/>
          <p14:tracePt t="13429" x="2082800" y="3689350"/>
          <p14:tracePt t="13445" x="2057400" y="3721100"/>
          <p14:tracePt t="13462" x="2038350" y="3746500"/>
          <p14:tracePt t="13479" x="2032000" y="3784600"/>
          <p14:tracePt t="13496" x="2032000" y="3803650"/>
          <p14:tracePt t="13512" x="2032000" y="3816350"/>
          <p14:tracePt t="13529" x="2032000" y="3835400"/>
          <p14:tracePt t="13562" x="2032000" y="3848100"/>
          <p14:tracePt t="13596" x="2032000" y="3854450"/>
          <p14:tracePt t="13619" x="2032000" y="3860800"/>
          <p14:tracePt t="13656" x="2032000" y="3867150"/>
          <p14:tracePt t="13715" x="2032000" y="3873500"/>
          <p14:tracePt t="14546" x="2032000" y="3879850"/>
          <p14:tracePt t="14574" x="2032000" y="3886200"/>
          <p14:tracePt t="14610" x="2032000" y="3892550"/>
          <p14:tracePt t="14646" x="2032000" y="3898900"/>
          <p14:tracePt t="14676" x="2032000" y="3905250"/>
          <p14:tracePt t="14712" x="2032000" y="3917950"/>
          <p14:tracePt t="14727" x="2032000" y="3924300"/>
          <p14:tracePt t="14755" x="2032000" y="3930650"/>
          <p14:tracePt t="14777" x="2032000" y="3937000"/>
          <p14:tracePt t="14813" x="2032000" y="3943350"/>
          <p14:tracePt t="14851" x="2032000" y="3949700"/>
          <p14:tracePt t="14902" x="2032000" y="3956050"/>
          <p14:tracePt t="14916" x="2032000" y="3962400"/>
          <p14:tracePt t="14937" x="2032000" y="3968750"/>
          <p14:tracePt t="14960" x="2032000" y="3975100"/>
          <p14:tracePt t="14974" x="2032000" y="3981450"/>
          <p14:tracePt t="14989" x="2032000" y="3987800"/>
          <p14:tracePt t="15032" x="2032000" y="3994150"/>
          <p14:tracePt t="15068" x="2032000" y="4000500"/>
          <p14:tracePt t="15681" x="2057400" y="4000500"/>
          <p14:tracePt t="15687" x="2076450" y="4000500"/>
          <p14:tracePt t="15695" x="2101850" y="4000500"/>
          <p14:tracePt t="15710" x="2127250" y="4000500"/>
          <p14:tracePt t="15727" x="2165350" y="4000500"/>
          <p14:tracePt t="15743" x="2184400" y="4000500"/>
          <p14:tracePt t="15760" x="2228850" y="4000500"/>
          <p14:tracePt t="15777" x="2247900" y="4000500"/>
          <p14:tracePt t="15794" x="2298700" y="4000500"/>
          <p14:tracePt t="15810" x="2349500" y="3994150"/>
          <p14:tracePt t="15827" x="2400300" y="3981450"/>
          <p14:tracePt t="15843" x="2432050" y="3981450"/>
          <p14:tracePt t="15860" x="2444750" y="3981450"/>
          <p14:tracePt t="15877" x="2470150" y="3981450"/>
          <p14:tracePt t="15893" x="2489200" y="3975100"/>
          <p14:tracePt t="15911" x="2495550" y="3968750"/>
          <p14:tracePt t="15913" x="2501900" y="3968750"/>
          <p14:tracePt t="15927" x="2514600" y="3968750"/>
          <p14:tracePt t="15943" x="2540000" y="3968750"/>
          <p14:tracePt t="15960" x="2546350" y="3968750"/>
          <p14:tracePt t="15976" x="2559050" y="3962400"/>
          <p14:tracePt t="15993" x="2571750" y="3962400"/>
          <p14:tracePt t="16010" x="2590800" y="3962400"/>
          <p14:tracePt t="16026" x="2603500" y="3962400"/>
          <p14:tracePt t="16060" x="2616200" y="3962400"/>
          <p14:tracePt t="16077" x="2622550" y="3962400"/>
          <p14:tracePt t="16110" x="2635250" y="3962400"/>
          <p14:tracePt t="16126" x="2641600" y="3962400"/>
          <p14:tracePt t="16154" x="2647950" y="3962400"/>
          <p14:tracePt t="16176" x="2654300" y="3962400"/>
          <p14:tracePt t="16190" x="2660650" y="3962400"/>
          <p14:tracePt t="16197" x="2660650" y="3968750"/>
          <p14:tracePt t="16210" x="2667000" y="3987800"/>
          <p14:tracePt t="16226" x="2673350" y="4095750"/>
          <p14:tracePt t="16243" x="2673350" y="4178300"/>
          <p14:tracePt t="16259" x="2679700" y="4273550"/>
          <p14:tracePt t="16277" x="2717800" y="4381500"/>
          <p14:tracePt t="16293" x="2774950" y="4514850"/>
          <p14:tracePt t="16310" x="2870200" y="4597400"/>
          <p14:tracePt t="16326" x="2978150" y="4692650"/>
          <p14:tracePt t="16343" x="3168650" y="4787900"/>
          <p14:tracePt t="16359" x="3302000" y="4838700"/>
          <p14:tracePt t="16376" x="3397250" y="4857750"/>
          <p14:tracePt t="16394" x="3460750" y="4870450"/>
          <p14:tracePt t="16409" x="3498850" y="4883150"/>
          <p14:tracePt t="16426" x="3530600" y="4895850"/>
          <p14:tracePt t="16443" x="3543300" y="4895850"/>
          <p14:tracePt t="16459" x="3549650" y="4902200"/>
          <p14:tracePt t="16488" x="3556000" y="4908550"/>
          <p14:tracePt t="16533" x="3562350" y="4908550"/>
          <p14:tracePt t="16569" x="3568700" y="4908550"/>
          <p14:tracePt t="16576" x="3568700" y="4914900"/>
          <p14:tracePt t="16613" x="3581400" y="4914900"/>
          <p14:tracePt t="16620" x="3587750" y="4914900"/>
          <p14:tracePt t="16628" x="3606800" y="4914900"/>
          <p14:tracePt t="16642" x="3619500" y="4914900"/>
          <p14:tracePt t="16660" x="3663950" y="4914900"/>
          <p14:tracePt t="16676" x="3683000" y="4914900"/>
          <p14:tracePt t="16693" x="3746500" y="4914900"/>
          <p14:tracePt t="16709" x="3784600" y="4914900"/>
          <p14:tracePt t="16726" x="3810000" y="4914900"/>
          <p14:tracePt t="16743" x="3822700" y="4908550"/>
          <p14:tracePt t="16759" x="3848100" y="4902200"/>
          <p14:tracePt t="16776" x="3854450" y="4902200"/>
          <p14:tracePt t="16810" x="3854450" y="4889500"/>
          <p14:tracePt t="16825" x="3860800" y="4889500"/>
          <p14:tracePt t="16847" x="3860800" y="4883150"/>
          <p14:tracePt t="16859" x="3860800" y="4876800"/>
          <p14:tracePt t="16876" x="3860800" y="4864100"/>
          <p14:tracePt t="16892" x="3816350" y="4838700"/>
          <p14:tracePt t="16909" x="3765550" y="4819650"/>
          <p14:tracePt t="16912" x="3740150" y="4819650"/>
          <p14:tracePt t="16925" x="3708400" y="4819650"/>
          <p14:tracePt t="16942" x="3695700" y="4819650"/>
          <p14:tracePt t="16959" x="3676650" y="4819650"/>
          <p14:tracePt t="16976" x="3670300" y="4819650"/>
          <p14:tracePt t="16992" x="3663950" y="4826000"/>
          <p14:tracePt t="17009" x="3663950" y="4832350"/>
          <p14:tracePt t="17025" x="3670300" y="4845050"/>
          <p14:tracePt t="17042" x="3746500" y="4851400"/>
          <p14:tracePt t="17059" x="3790950" y="4851400"/>
          <p14:tracePt t="17075" x="3816350" y="4851400"/>
          <p14:tracePt t="17092" x="3841750" y="4851400"/>
          <p14:tracePt t="17109" x="3860800" y="4845050"/>
          <p14:tracePt t="17126" x="3873500" y="4845050"/>
          <p14:tracePt t="17142" x="3873500" y="4826000"/>
          <p14:tracePt t="17158" x="3873500" y="4806950"/>
          <p14:tracePt t="17175" x="3873500" y="4800600"/>
          <p14:tracePt t="17192" x="3829050" y="4787900"/>
          <p14:tracePt t="17209" x="3784600" y="4787900"/>
          <p14:tracePt t="17225" x="3727450" y="4787900"/>
          <p14:tracePt t="17242" x="3714750" y="4794250"/>
          <p14:tracePt t="17259" x="3708400" y="4800600"/>
          <p14:tracePt t="17275" x="3683000" y="4813300"/>
          <p14:tracePt t="17298" x="3683000" y="4819650"/>
          <p14:tracePt t="17308" x="3683000" y="4832350"/>
          <p14:tracePt t="17326" x="3708400" y="4845050"/>
          <p14:tracePt t="17342" x="3746500" y="4845050"/>
          <p14:tracePt t="17358" x="3771900" y="4845050"/>
          <p14:tracePt t="17375" x="3778250" y="4845050"/>
          <p14:tracePt t="17392" x="3784600" y="4845050"/>
          <p14:tracePt t="17425" x="3778250" y="4826000"/>
          <p14:tracePt t="17442" x="3733800" y="4813300"/>
          <p14:tracePt t="17459" x="3708400" y="4813300"/>
          <p14:tracePt t="17475" x="3689350" y="4813300"/>
          <p14:tracePt t="17491" x="3676650" y="4813300"/>
          <p14:tracePt t="17545" x="3676650" y="4826000"/>
          <p14:tracePt t="17552" x="3683000" y="4832350"/>
          <p14:tracePt t="17560" x="3702050" y="4832350"/>
          <p14:tracePt t="17575" x="3714750" y="4832350"/>
          <p14:tracePt t="17592" x="3721100" y="4832350"/>
          <p14:tracePt t="17608" x="3727450" y="4832350"/>
          <p14:tracePt t="17625" x="3733800" y="4832350"/>
          <p14:tracePt t="18266" x="3752850" y="4832350"/>
          <p14:tracePt t="18274" x="3759200" y="4832350"/>
          <p14:tracePt t="18280" x="3771900" y="4832350"/>
          <p14:tracePt t="18295" x="3784600" y="4832350"/>
          <p14:tracePt t="18309" x="3790950" y="4832350"/>
          <p14:tracePt t="18324" x="3816350" y="4832350"/>
          <p14:tracePt t="18341" x="3822700" y="4832350"/>
          <p14:tracePt t="18358" x="3835400" y="4832350"/>
          <p14:tracePt t="18374" x="3860800" y="4838700"/>
          <p14:tracePt t="18391" x="3867150" y="4838700"/>
          <p14:tracePt t="18407" x="3879850" y="4838700"/>
          <p14:tracePt t="18424" x="3892550" y="4838700"/>
          <p14:tracePt t="18441" x="3898900" y="4838700"/>
          <p14:tracePt t="18470" x="3911600" y="4838700"/>
          <p14:tracePt t="18507" x="3917950" y="4838700"/>
          <p14:tracePt t="19359" x="3867150" y="4781550"/>
          <p14:tracePt t="19366" x="3810000" y="4699000"/>
          <p14:tracePt t="19373" x="3765550" y="4616450"/>
          <p14:tracePt t="19390" x="3676650" y="4476750"/>
          <p14:tracePt t="19407" x="3600450" y="4343400"/>
          <p14:tracePt t="19410" x="3536950" y="4267200"/>
          <p14:tracePt t="19423" x="3460750" y="4146550"/>
          <p14:tracePt t="19440" x="3409950" y="4083050"/>
          <p14:tracePt t="19457" x="3378200" y="4038600"/>
          <p14:tracePt t="19474" x="3365500" y="4025900"/>
          <p14:tracePt t="19490" x="3352800" y="4019550"/>
          <p14:tracePt t="19506" x="3346450" y="4013200"/>
          <p14:tracePt t="19540" x="3340100" y="4000500"/>
          <p14:tracePt t="19573" x="3333750" y="4000500"/>
          <p14:tracePt t="19590" x="3333750" y="3994150"/>
          <p14:tracePt t="19613" x="3333750" y="3987800"/>
          <p14:tracePt t="19635" x="3333750" y="3981450"/>
          <p14:tracePt t="19643" x="3327400" y="3981450"/>
          <p14:tracePt t="19656" x="3327400" y="3975100"/>
          <p14:tracePt t="19673" x="3327400" y="3949700"/>
          <p14:tracePt t="19690" x="3314700" y="3937000"/>
          <p14:tracePt t="19723" x="3308350" y="3930650"/>
          <p14:tracePt t="19740" x="3308350" y="3924300"/>
          <p14:tracePt t="19757" x="3302000" y="3917950"/>
          <p14:tracePt t="19773" x="3295650" y="3911600"/>
          <p14:tracePt t="19790" x="3289300" y="3892550"/>
          <p14:tracePt t="19806" x="3276600" y="3879850"/>
          <p14:tracePt t="19824" x="3270250" y="3860800"/>
          <p14:tracePt t="19839" x="3206750" y="3803650"/>
          <p14:tracePt t="19856" x="3130550" y="3752850"/>
          <p14:tracePt t="19873" x="3016250" y="3695700"/>
          <p14:tracePt t="19889" x="2863850" y="3632200"/>
          <p14:tracePt t="19906" x="2813050" y="3613150"/>
          <p14:tracePt t="19923" x="2774950" y="3613150"/>
          <p14:tracePt t="19940" x="2743200" y="3613150"/>
          <p14:tracePt t="19956" x="2724150" y="3613150"/>
          <p14:tracePt t="19973" x="2711450" y="3632200"/>
          <p14:tracePt t="19989" x="2705100" y="3644900"/>
          <p14:tracePt t="20006" x="2705100" y="3657600"/>
          <p14:tracePt t="20023" x="2705100" y="3708400"/>
          <p14:tracePt t="20039" x="2711450" y="3746500"/>
          <p14:tracePt t="20057" x="2730500" y="3810000"/>
          <p14:tracePt t="20073" x="2806700" y="3898900"/>
          <p14:tracePt t="20090" x="2876550" y="3968750"/>
          <p14:tracePt t="20106" x="2908300" y="3994150"/>
          <p14:tracePt t="20122" x="3009900" y="4019550"/>
          <p14:tracePt t="20140" x="3067050" y="4006850"/>
          <p14:tracePt t="20156" x="3117850" y="3994150"/>
          <p14:tracePt t="20173" x="3155950" y="3968750"/>
          <p14:tracePt t="20189" x="3232150" y="3879850"/>
          <p14:tracePt t="20206" x="3282950" y="3816350"/>
          <p14:tracePt t="20222" x="3302000" y="3784600"/>
          <p14:tracePt t="20239" x="3308350" y="3759200"/>
          <p14:tracePt t="20283" x="3308350" y="3746500"/>
          <p14:tracePt t="20292" x="3308350" y="3733800"/>
          <p14:tracePt t="20306" x="3282950" y="3695700"/>
          <p14:tracePt t="20323" x="3219450" y="3663950"/>
          <p14:tracePt t="20339" x="3149600" y="3657600"/>
          <p14:tracePt t="20356" x="3041650" y="3676650"/>
          <p14:tracePt t="20373" x="2971800" y="3714750"/>
          <p14:tracePt t="20389" x="2946400" y="3733800"/>
          <p14:tracePt t="20406" x="2921000" y="3765550"/>
          <p14:tracePt t="20407" x="2914650" y="3771900"/>
          <p14:tracePt t="20423" x="2901950" y="3784600"/>
          <p14:tracePt t="20439" x="2895600" y="3797300"/>
          <p14:tracePt t="20456" x="2895600" y="3810000"/>
          <p14:tracePt t="20472" x="2895600" y="3822700"/>
          <p14:tracePt t="20489" x="2959100" y="3886200"/>
          <p14:tracePt t="20506" x="2997200" y="3917950"/>
          <p14:tracePt t="20523" x="3035300" y="3930650"/>
          <p14:tracePt t="20539" x="3060700" y="3943350"/>
          <p14:tracePt t="20556" x="3079750" y="3949700"/>
          <p14:tracePt t="20572" x="3098800" y="3962400"/>
          <p14:tracePt t="20589" x="3213100" y="4000500"/>
          <p14:tracePt t="20606" x="3384550" y="4064000"/>
          <p14:tracePt t="20622" x="3575050" y="4146550"/>
          <p14:tracePt t="20639" x="3702050" y="4235450"/>
          <p14:tracePt t="20655" x="3886200" y="4375150"/>
          <p14:tracePt t="20672" x="3968750" y="4451350"/>
          <p14:tracePt t="20689" x="4006850" y="4508500"/>
          <p14:tracePt t="20705" x="4064000" y="4591050"/>
          <p14:tracePt t="20722" x="4102100" y="4648200"/>
          <p14:tracePt t="20739" x="4121150" y="4692650"/>
          <p14:tracePt t="20756" x="4146550" y="4730750"/>
          <p14:tracePt t="20772" x="4171950" y="4756150"/>
          <p14:tracePt t="20789" x="4197350" y="4781550"/>
          <p14:tracePt t="20805" x="4229100" y="4806950"/>
          <p14:tracePt t="20822" x="4254500" y="4819650"/>
          <p14:tracePt t="20838" x="4260850" y="4838700"/>
          <p14:tracePt t="20855" x="4273550" y="4851400"/>
          <p14:tracePt t="20873" x="4298950" y="4870450"/>
          <p14:tracePt t="20888" x="4318000" y="4895850"/>
          <p14:tracePt t="20905" x="4324350" y="4914900"/>
          <p14:tracePt t="20909" x="4324350" y="4921250"/>
          <p14:tracePt t="20922" x="4324350" y="4927600"/>
          <p14:tracePt t="20938" x="4324350" y="4946650"/>
          <p14:tracePt t="20956" x="4324350" y="4959350"/>
          <p14:tracePt t="20972" x="4324350" y="4965700"/>
          <p14:tracePt t="21005" x="4318000" y="4978400"/>
          <p14:tracePt t="21023" x="4311650" y="4984750"/>
          <p14:tracePt t="21038" x="4298950" y="4991100"/>
          <p14:tracePt t="21055" x="4273550" y="5016500"/>
          <p14:tracePt t="21072" x="4267200" y="5029200"/>
          <p14:tracePt t="21089" x="4254500" y="5041900"/>
          <p14:tracePt t="21105" x="4241800" y="5048250"/>
          <p14:tracePt t="21122" x="4229100" y="5054600"/>
          <p14:tracePt t="21139" x="4216400" y="5054600"/>
          <p14:tracePt t="21155" x="4203700" y="5054600"/>
          <p14:tracePt t="21172" x="4159250" y="5054600"/>
          <p14:tracePt t="21188" x="4133850" y="5054600"/>
          <p14:tracePt t="21205" x="4121150" y="5054600"/>
          <p14:tracePt t="21222" x="4095750" y="5054600"/>
          <p14:tracePt t="21239" x="4089400" y="5054600"/>
          <p14:tracePt t="21255" x="4083050" y="5054600"/>
          <p14:tracePt t="21332" x="4089400" y="5048250"/>
          <p14:tracePt t="21341" x="4095750" y="5048250"/>
          <p14:tracePt t="21346" x="4102100" y="5048250"/>
          <p14:tracePt t="21355" x="4114800" y="5048250"/>
          <p14:tracePt t="21375" x="4114800" y="5041900"/>
          <p14:tracePt t="21878" x="4127500" y="4991100"/>
          <p14:tracePt t="21885" x="4133850" y="4914900"/>
          <p14:tracePt t="21892" x="4133850" y="4838700"/>
          <p14:tracePt t="21904" x="4133850" y="4787900"/>
          <p14:tracePt t="21921" x="4133850" y="4616450"/>
          <p14:tracePt t="21938" x="4133850" y="4502150"/>
          <p14:tracePt t="21954" x="4121150" y="4406900"/>
          <p14:tracePt t="21971" x="4114800" y="4330700"/>
          <p14:tracePt t="21988" x="4108450" y="4267200"/>
          <p14:tracePt t="22005" x="4108450" y="4235450"/>
          <p14:tracePt t="22021" x="4102100" y="4216400"/>
          <p14:tracePt t="22037" x="4102100" y="4203700"/>
          <p14:tracePt t="22055" x="4095750" y="4197350"/>
          <p14:tracePt t="22071" x="4095750" y="4191000"/>
          <p14:tracePt t="22088" x="4089400" y="4184650"/>
          <p14:tracePt t="22105" x="4076700" y="4165600"/>
          <p14:tracePt t="22121" x="4076700" y="4152900"/>
          <p14:tracePt t="22137" x="4076700" y="4133850"/>
          <p14:tracePt t="22154" x="4095750" y="4070350"/>
          <p14:tracePt t="22171" x="4102100" y="4038600"/>
          <p14:tracePt t="22187" x="4114800" y="4013200"/>
          <p14:tracePt t="22205" x="4127500" y="3981450"/>
          <p14:tracePt t="22221" x="4152900" y="3943350"/>
          <p14:tracePt t="22237" x="4159250" y="3930650"/>
          <p14:tracePt t="22254" x="4159250" y="3917950"/>
          <p14:tracePt t="22271" x="4159250" y="3911600"/>
          <p14:tracePt t="22287" x="4165600" y="3905250"/>
          <p14:tracePt t="22304" x="4165600" y="3898900"/>
          <p14:tracePt t="22321" x="4165600" y="3892550"/>
          <p14:tracePt t="22338" x="4171950" y="3879850"/>
          <p14:tracePt t="22354" x="4171950" y="3873500"/>
          <p14:tracePt t="22371" x="4171950" y="3860800"/>
          <p14:tracePt t="22387" x="4171950" y="3854450"/>
          <p14:tracePt t="22421" x="4171950" y="3841750"/>
          <p14:tracePt t="22438" x="4171950" y="3835400"/>
          <p14:tracePt t="22454" x="4171950" y="3829050"/>
          <p14:tracePt t="22470" x="4171950" y="3822700"/>
          <p14:tracePt t="22487" x="4171950" y="3810000"/>
          <p14:tracePt t="22505" x="4171950" y="3797300"/>
          <p14:tracePt t="22520" x="4140200" y="3765550"/>
          <p14:tracePt t="22537" x="4095750" y="3721100"/>
          <p14:tracePt t="22554" x="4006850" y="3676650"/>
          <p14:tracePt t="22571" x="3924300" y="3644900"/>
          <p14:tracePt t="22587" x="3892550" y="3638550"/>
          <p14:tracePt t="22604" x="3848100" y="3638550"/>
          <p14:tracePt t="22620" x="3835400" y="3638550"/>
          <p14:tracePt t="22637" x="3822700" y="3651250"/>
          <p14:tracePt t="22654" x="3810000" y="3663950"/>
          <p14:tracePt t="22671" x="3790950" y="3670300"/>
          <p14:tracePt t="22687" x="3784600" y="3695700"/>
          <p14:tracePt t="22704" x="3784600" y="3727450"/>
          <p14:tracePt t="22720" x="3784600" y="3759200"/>
          <p14:tracePt t="22737" x="3784600" y="3803650"/>
          <p14:tracePt t="22754" x="3784600" y="3835400"/>
          <p14:tracePt t="22771" x="3784600" y="3860800"/>
          <p14:tracePt t="22789" x="3816350" y="3905250"/>
          <p14:tracePt t="22804" x="3917950" y="3962400"/>
          <p14:tracePt t="22820" x="4013200" y="4019550"/>
          <p14:tracePt t="22837" x="4089400" y="4032250"/>
          <p14:tracePt t="22854" x="4146550" y="4038600"/>
          <p14:tracePt t="22870" x="4184650" y="4038600"/>
          <p14:tracePt t="22887" x="4216400" y="4038600"/>
          <p14:tracePt t="22904" x="4222750" y="4038600"/>
          <p14:tracePt t="22908" x="4229100" y="4038600"/>
          <p14:tracePt t="22921" x="4235450" y="4038600"/>
          <p14:tracePt t="22937" x="4241800" y="4038600"/>
          <p14:tracePt t="22954" x="4254500" y="4025900"/>
          <p14:tracePt t="22970" x="4248150" y="3975100"/>
          <p14:tracePt t="22987" x="4222750" y="3911600"/>
          <p14:tracePt t="23004" x="4165600" y="3841750"/>
          <p14:tracePt t="23021" x="4095750" y="3790950"/>
          <p14:tracePt t="23037" x="3943350" y="3727450"/>
          <p14:tracePt t="23053" x="3905250" y="3727450"/>
          <p14:tracePt t="23070" x="3873500" y="3733800"/>
          <p14:tracePt t="23087" x="3835400" y="3752850"/>
          <p14:tracePt t="23103" x="3822700" y="3771900"/>
          <p14:tracePt t="23120" x="3810000" y="3778250"/>
          <p14:tracePt t="23138" x="3803650" y="3790950"/>
          <p14:tracePt t="23153" x="3803650" y="3810000"/>
          <p14:tracePt t="23170" x="3803650" y="3829050"/>
          <p14:tracePt t="23187" x="3803650" y="3841750"/>
          <p14:tracePt t="23203" x="3816350" y="3860800"/>
          <p14:tracePt t="23220" x="3822700" y="3873500"/>
          <p14:tracePt t="23254" x="3829050" y="3879850"/>
          <p14:tracePt t="23270" x="3829050" y="3886200"/>
          <p14:tracePt t="23307" x="3829050" y="3892550"/>
          <p14:tracePt t="23313" x="3835400" y="3892550"/>
          <p14:tracePt t="23430" x="3835400" y="3898900"/>
          <p14:tracePt t="23481" x="3841750" y="3905250"/>
          <p14:tracePt t="23490" x="3867150" y="3949700"/>
          <p14:tracePt t="23495" x="3905250" y="4051300"/>
          <p14:tracePt t="23503" x="3937000" y="4165600"/>
          <p14:tracePt t="23519" x="3987800" y="4400550"/>
          <p14:tracePt t="23537" x="4044950" y="4629150"/>
          <p14:tracePt t="23553" x="4083050" y="4845050"/>
          <p14:tracePt t="23570" x="4089400" y="4933950"/>
          <p14:tracePt t="23586" x="4089400" y="4984750"/>
          <p14:tracePt t="23603" x="4089400" y="4997450"/>
          <p14:tracePt t="23620" x="4089400" y="5010150"/>
          <p14:tracePt t="23636" x="4121150" y="5067300"/>
          <p14:tracePt t="23653" x="4165600" y="5156200"/>
          <p14:tracePt t="23670" x="4235450" y="5302250"/>
          <p14:tracePt t="23686" x="4260850" y="5359400"/>
          <p14:tracePt t="23703" x="4273550" y="5384800"/>
          <p14:tracePt t="23720" x="4279900" y="5397500"/>
          <p14:tracePt t="23736" x="4279900" y="5410200"/>
          <p14:tracePt t="23773" x="4292600" y="5416550"/>
          <p14:tracePt t="23794" x="4292600" y="5429250"/>
          <p14:tracePt t="23867" x="4292600" y="5422900"/>
          <p14:tracePt t="23874" x="4292600" y="5416550"/>
          <p14:tracePt t="23886" x="4292600" y="5410200"/>
          <p14:tracePt t="23903" x="4292600" y="5397500"/>
          <p14:tracePt t="23919" x="4292600" y="5391150"/>
          <p14:tracePt t="23936" x="4292600" y="5378450"/>
          <p14:tracePt t="23953" x="4292600" y="5365750"/>
          <p14:tracePt t="23969" x="4292600" y="5346700"/>
          <p14:tracePt t="23986" x="4292600" y="5334000"/>
          <p14:tracePt t="24002" x="4305300" y="5321300"/>
          <p14:tracePt t="24019" x="4305300" y="5295900"/>
          <p14:tracePt t="24036" x="4311650" y="5283200"/>
          <p14:tracePt t="24069" x="4318000" y="5276850"/>
          <p14:tracePt t="24086" x="4318000" y="5264150"/>
          <p14:tracePt t="24103" x="4318000" y="5238750"/>
          <p14:tracePt t="24119" x="4305300" y="5219700"/>
          <p14:tracePt t="24136" x="4279900" y="5187950"/>
          <p14:tracePt t="24152" x="4273550" y="5187950"/>
          <p14:tracePt t="24169" x="4248150" y="5187950"/>
          <p14:tracePt t="24186" x="4216400" y="5187950"/>
          <p14:tracePt t="24202" x="4171950" y="5207000"/>
          <p14:tracePt t="24219" x="4159250" y="5219700"/>
          <p14:tracePt t="24236" x="4146550" y="5226050"/>
          <p14:tracePt t="24252" x="4127500" y="5245100"/>
          <p14:tracePt t="24269" x="4127500" y="5257800"/>
          <p14:tracePt t="24286" x="4127500" y="5264150"/>
          <p14:tracePt t="24303" x="4127500" y="5283200"/>
          <p14:tracePt t="24319" x="4203700" y="5334000"/>
          <p14:tracePt t="24336" x="4235450" y="5346700"/>
          <p14:tracePt t="24352" x="4286250" y="5346700"/>
          <p14:tracePt t="24369" x="4356100" y="5340350"/>
          <p14:tracePt t="24386" x="4394200" y="5334000"/>
          <p14:tracePt t="24419" x="4400550" y="5327650"/>
          <p14:tracePt t="24435" x="4413250" y="5308600"/>
          <p14:tracePt t="24452" x="4413250" y="5295900"/>
          <p14:tracePt t="24469" x="4413250" y="5270500"/>
          <p14:tracePt t="24485" x="4356100" y="5226050"/>
          <p14:tracePt t="24502" x="4305300" y="5187950"/>
          <p14:tracePt t="24519" x="4267200" y="5168900"/>
          <p14:tracePt t="24536" x="4254500" y="5168900"/>
          <p14:tracePt t="24552" x="4216400" y="5168900"/>
          <p14:tracePt t="24569" x="4197350" y="5175250"/>
          <p14:tracePt t="24585" x="4178300" y="5200650"/>
          <p14:tracePt t="24602" x="4165600" y="5226050"/>
          <p14:tracePt t="24619" x="4165600" y="5238750"/>
          <p14:tracePt t="24635" x="4165600" y="5251450"/>
          <p14:tracePt t="24652" x="4171950" y="5257800"/>
          <p14:tracePt t="24668" x="4191000" y="5270500"/>
          <p14:tracePt t="24686" x="4203700" y="5276850"/>
          <p14:tracePt t="24740" x="4210050" y="5276850"/>
          <p14:tracePt t="24777" x="4216400" y="5276850"/>
          <p14:tracePt t="24856" x="4222750" y="5276850"/>
          <p14:tracePt t="24893" x="4229100" y="5276850"/>
          <p14:tracePt t="24929" x="4241800" y="5276850"/>
          <p14:tracePt t="24951" x="4248150" y="5276850"/>
          <p14:tracePt t="24958" x="4254500" y="5276850"/>
          <p14:tracePt t="24968" x="4260850" y="5270500"/>
          <p14:tracePt t="24985" x="4279900" y="5257800"/>
          <p14:tracePt t="25001" x="4311650" y="5238750"/>
          <p14:tracePt t="25018" x="4330700" y="5219700"/>
          <p14:tracePt t="25035" x="4343400" y="5207000"/>
          <p14:tracePt t="25052" x="4356100" y="5194300"/>
          <p14:tracePt t="25068" x="4362450" y="5187950"/>
          <p14:tracePt t="25085" x="4368800" y="5181600"/>
          <p14:tracePt t="25102" x="4375150" y="5168900"/>
          <p14:tracePt t="25118" x="4381500" y="5156200"/>
          <p14:tracePt t="25135" x="4381500" y="5124450"/>
          <p14:tracePt t="25152" x="4381500" y="5099050"/>
          <p14:tracePt t="25169" x="4381500" y="5060950"/>
          <p14:tracePt t="25185" x="4343400" y="5016500"/>
          <p14:tracePt t="25202" x="4330700" y="4978400"/>
          <p14:tracePt t="25218" x="4311650" y="4946650"/>
          <p14:tracePt t="25235" x="4254500" y="4889500"/>
          <p14:tracePt t="25252" x="4222750" y="4864100"/>
          <p14:tracePt t="25268" x="4165600" y="4806950"/>
          <p14:tracePt t="25285" x="4089400" y="4737100"/>
          <p14:tracePt t="25287" x="4044950" y="4699000"/>
          <p14:tracePt t="25302" x="3956050" y="4635500"/>
          <p14:tracePt t="25318" x="3898900" y="4597400"/>
          <p14:tracePt t="25335" x="3848100" y="4565650"/>
          <p14:tracePt t="25351" x="3822700" y="4559300"/>
          <p14:tracePt t="25368" x="3784600" y="4546600"/>
          <p14:tracePt t="25385" x="3759200" y="4540250"/>
          <p14:tracePt t="25402" x="3721100" y="4540250"/>
          <p14:tracePt t="25403" x="3708400" y="4540250"/>
          <p14:tracePt t="25418" x="3657600" y="4533900"/>
          <p14:tracePt t="25435" x="3587750" y="4533900"/>
          <p14:tracePt t="25451" x="3543300" y="4540250"/>
          <p14:tracePt t="25468" x="3448050" y="4565650"/>
          <p14:tracePt t="25484" x="3416300" y="4578350"/>
          <p14:tracePt t="25501" x="3371850" y="4591050"/>
          <p14:tracePt t="25518" x="3359150" y="4597400"/>
          <p14:tracePt t="25534" x="3346450" y="4603750"/>
          <p14:tracePt t="25551" x="3333750" y="4603750"/>
          <p14:tracePt t="25568" x="3314700" y="4616450"/>
          <p14:tracePt t="25584" x="3308350" y="4629150"/>
          <p14:tracePt t="25601" x="3295650" y="4667250"/>
          <p14:tracePt t="25618" x="3289300" y="4705350"/>
          <p14:tracePt t="25635" x="3289300" y="4730750"/>
          <p14:tracePt t="25651" x="3289300" y="4762500"/>
          <p14:tracePt t="25667" x="3289300" y="4806950"/>
          <p14:tracePt t="25685" x="3289300" y="4845050"/>
          <p14:tracePt t="25701" x="3289300" y="4902200"/>
          <p14:tracePt t="25718" x="3295650" y="4940300"/>
          <p14:tracePt t="25734" x="3308350" y="4984750"/>
          <p14:tracePt t="25751" x="3340100" y="5022850"/>
          <p14:tracePt t="25767" x="3371850" y="5080000"/>
          <p14:tracePt t="25785" x="3409950" y="5111750"/>
          <p14:tracePt t="25801" x="3467100" y="5168900"/>
          <p14:tracePt t="25817" x="3568700" y="5213350"/>
          <p14:tracePt t="25834" x="3613150" y="5251450"/>
          <p14:tracePt t="25851" x="3657600" y="5289550"/>
          <p14:tracePt t="25868" x="3689350" y="5308600"/>
          <p14:tracePt t="25884" x="3733800" y="5346700"/>
          <p14:tracePt t="25901" x="3752850" y="5372100"/>
          <p14:tracePt t="25917" x="3778250" y="5397500"/>
          <p14:tracePt t="25934" x="3822700" y="5435600"/>
          <p14:tracePt t="25951" x="3848100" y="5454650"/>
          <p14:tracePt t="25967" x="3873500" y="5467350"/>
          <p14:tracePt t="25985" x="3917950" y="5473700"/>
          <p14:tracePt t="26001" x="4006850" y="5473700"/>
          <p14:tracePt t="26017" x="4051300" y="5473700"/>
          <p14:tracePt t="26035" x="4089400" y="5473700"/>
          <p14:tracePt t="26050" x="4133850" y="5467350"/>
          <p14:tracePt t="26067" x="4165600" y="5454650"/>
          <p14:tracePt t="26084" x="4197350" y="5448300"/>
          <p14:tracePt t="26101" x="4222750" y="5435600"/>
          <p14:tracePt t="26117" x="4279900" y="5397500"/>
          <p14:tracePt t="26134" x="4324350" y="5372100"/>
          <p14:tracePt t="26151" x="4356100" y="5346700"/>
          <p14:tracePt t="26167" x="4394200" y="5314950"/>
          <p14:tracePt t="26184" x="4413250" y="5295900"/>
          <p14:tracePt t="26201" x="4425950" y="5283200"/>
          <p14:tracePt t="26218" x="4438650" y="5270500"/>
          <p14:tracePt t="26234" x="4457700" y="5251450"/>
          <p14:tracePt t="26250" x="4464050" y="5245100"/>
          <p14:tracePt t="26268" x="4476750" y="5219700"/>
          <p14:tracePt t="26284" x="4483100" y="5156200"/>
          <p14:tracePt t="26300" x="4483100" y="5124450"/>
          <p14:tracePt t="26318" x="4483100" y="5073650"/>
          <p14:tracePt t="26334" x="4483100" y="5048250"/>
          <p14:tracePt t="26350" x="4464050" y="4997450"/>
          <p14:tracePt t="26367" x="4445000" y="4965700"/>
          <p14:tracePt t="26384" x="4413250" y="4921250"/>
          <p14:tracePt t="26400" x="4318000" y="4857750"/>
          <p14:tracePt t="26417" x="4254500" y="4819650"/>
          <p14:tracePt t="26434" x="4191000" y="4768850"/>
          <p14:tracePt t="26451" x="4140200" y="4743450"/>
          <p14:tracePt t="26467" x="3975100" y="4673600"/>
          <p14:tracePt t="26484" x="3892550" y="4660900"/>
          <p14:tracePt t="26501" x="3816350" y="4648200"/>
          <p14:tracePt t="26517" x="3727450" y="4635500"/>
          <p14:tracePt t="26533" x="3663950" y="4635500"/>
          <p14:tracePt t="26550" x="3594100" y="4635500"/>
          <p14:tracePt t="26567" x="3536950" y="4635500"/>
          <p14:tracePt t="26583" x="3454400" y="4641850"/>
          <p14:tracePt t="26600" x="3416300" y="4654550"/>
          <p14:tracePt t="26617" x="3390900" y="4660900"/>
          <p14:tracePt t="26633" x="3352800" y="4673600"/>
          <p14:tracePt t="26651" x="3340100" y="4679950"/>
          <p14:tracePt t="26667" x="3321050" y="4699000"/>
          <p14:tracePt t="26684" x="3314700" y="4705350"/>
          <p14:tracePt t="26700" x="3289300" y="4724400"/>
          <p14:tracePt t="26717" x="3276600" y="4730750"/>
          <p14:tracePt t="26734" x="3270250" y="4762500"/>
          <p14:tracePt t="26750" x="3270250" y="4832350"/>
          <p14:tracePt t="26767" x="3276600" y="4883150"/>
          <p14:tracePt t="26783" x="3308350" y="4978400"/>
          <p14:tracePt t="26800" x="3333750" y="5029200"/>
          <p14:tracePt t="26817" x="3352800" y="5086350"/>
          <p14:tracePt t="26833" x="3371850" y="5105400"/>
          <p14:tracePt t="26850" x="3409950" y="5137150"/>
          <p14:tracePt t="26867" x="3473450" y="5181600"/>
          <p14:tracePt t="26883" x="3524250" y="5213350"/>
          <p14:tracePt t="26900" x="3587750" y="5232400"/>
          <p14:tracePt t="26903" x="3613150" y="5238750"/>
          <p14:tracePt t="26917" x="3657600" y="5251450"/>
          <p14:tracePt t="26934" x="3759200" y="5289550"/>
          <p14:tracePt t="26950" x="3835400" y="5314950"/>
          <p14:tracePt t="26967" x="3886200" y="5340350"/>
          <p14:tracePt t="26983" x="3943350" y="5359400"/>
          <p14:tracePt t="27000" x="3968750" y="5365750"/>
          <p14:tracePt t="27017" x="4000500" y="5365750"/>
          <p14:tracePt t="27033" x="4025900" y="5372100"/>
          <p14:tracePt t="27050" x="4057650" y="5372100"/>
          <p14:tracePt t="27066" x="4083050" y="5372100"/>
          <p14:tracePt t="27083" x="4114800" y="5372100"/>
          <p14:tracePt t="27100" x="4191000" y="5372100"/>
          <p14:tracePt t="27117" x="4260850" y="5378450"/>
          <p14:tracePt t="27133" x="4292600" y="5378450"/>
          <p14:tracePt t="27150" x="4318000" y="5384800"/>
          <p14:tracePt t="27166" x="4343400" y="5384800"/>
          <p14:tracePt t="27183" x="4349750" y="5384800"/>
          <p14:tracePt t="27217" x="4356100" y="5384800"/>
          <p14:tracePt t="27233" x="4362450" y="5327650"/>
          <p14:tracePt t="27250" x="4349750" y="5207000"/>
          <p14:tracePt t="27266" x="4292600" y="5073650"/>
          <p14:tracePt t="27283" x="4248150" y="4933950"/>
          <p14:tracePt t="27300" x="4235450" y="4921250"/>
          <p14:tracePt t="27317" x="4229100" y="4902200"/>
          <p14:tracePt t="27333" x="4216400" y="4883150"/>
          <p14:tracePt t="27349" x="4210050" y="4876800"/>
          <p14:tracePt t="27366" x="4203700" y="4870450"/>
          <p14:tracePt t="27384" x="4178300" y="4864100"/>
          <p14:tracePt t="27400" x="4076700" y="4838700"/>
          <p14:tracePt t="27416" x="3949700" y="4838700"/>
          <p14:tracePt t="27433" x="3803650" y="4851400"/>
          <p14:tracePt t="27450" x="3644900" y="4845050"/>
          <p14:tracePt t="27467" x="3543300" y="4832350"/>
          <p14:tracePt t="27483" x="3498850" y="4826000"/>
          <p14:tracePt t="27500" x="3479800" y="4826000"/>
          <p14:tracePt t="27516" x="3460750" y="4826000"/>
          <p14:tracePt t="27533" x="3448050" y="4826000"/>
          <p14:tracePt t="27549" x="3441700" y="4826000"/>
          <p14:tracePt t="27566" x="3435350" y="4845050"/>
          <p14:tracePt t="27583" x="3422650" y="4864100"/>
          <p14:tracePt t="27600" x="3422650" y="4895850"/>
          <p14:tracePt t="27617" x="3422650" y="4946650"/>
          <p14:tracePt t="27633" x="3422650" y="4991100"/>
          <p14:tracePt t="27649" x="3429000" y="5016500"/>
          <p14:tracePt t="27667" x="3448050" y="5060950"/>
          <p14:tracePt t="27683" x="3498850" y="5118100"/>
          <p14:tracePt t="27699" x="3543300" y="5156200"/>
          <p14:tracePt t="27717" x="3587750" y="5200650"/>
          <p14:tracePt t="27733" x="3663950" y="5251450"/>
          <p14:tracePt t="27749" x="3702050" y="5289550"/>
          <p14:tracePt t="27766" x="3733800" y="5308600"/>
          <p14:tracePt t="27783" x="3746500" y="5321300"/>
          <p14:tracePt t="30835" x="3740150" y="5321300"/>
          <p14:tracePt t="30842" x="3727450" y="5321300"/>
          <p14:tracePt t="30850" x="3714750" y="5321300"/>
          <p14:tracePt t="30863" x="3702050" y="5321300"/>
          <p14:tracePt t="30880" x="3676650" y="5321300"/>
          <p14:tracePt t="30896" x="3651250" y="5321300"/>
          <p14:tracePt t="30913" x="3625850" y="5314950"/>
          <p14:tracePt t="30930" x="3606800" y="5308600"/>
          <p14:tracePt t="30947" x="3581400" y="5289550"/>
          <p14:tracePt t="30963" x="3536950" y="5257800"/>
          <p14:tracePt t="30979" x="3492500" y="5238750"/>
          <p14:tracePt t="30996" x="3378200" y="5181600"/>
          <p14:tracePt t="31013" x="3295650" y="5156200"/>
          <p14:tracePt t="31029" x="3206750" y="5130800"/>
          <p14:tracePt t="31046" x="3136900" y="5111750"/>
          <p14:tracePt t="31063" x="3054350" y="5067300"/>
          <p14:tracePt t="31079" x="2990850" y="5029200"/>
          <p14:tracePt t="31097" x="2946400" y="4984750"/>
          <p14:tracePt t="31113" x="2857500" y="4921250"/>
          <p14:tracePt t="31129" x="2806700" y="4895850"/>
          <p14:tracePt t="31146" x="2768600" y="4857750"/>
          <p14:tracePt t="31164" x="2730500" y="4832350"/>
          <p14:tracePt t="31179" x="2686050" y="4781550"/>
          <p14:tracePt t="31196" x="2667000" y="4762500"/>
          <p14:tracePt t="31214" x="2647950" y="4743450"/>
          <p14:tracePt t="31229" x="2597150" y="4686300"/>
          <p14:tracePt t="31246" x="2559050" y="4622800"/>
          <p14:tracePt t="31263" x="2540000" y="4584700"/>
          <p14:tracePt t="31280" x="2520950" y="4546600"/>
          <p14:tracePt t="31296" x="2482850" y="4502150"/>
          <p14:tracePt t="31313" x="2463800" y="4464050"/>
          <p14:tracePt t="31329" x="2444750" y="4419600"/>
          <p14:tracePt t="31346" x="2413000" y="4375150"/>
          <p14:tracePt t="31363" x="2393950" y="4305300"/>
          <p14:tracePt t="31379" x="2374900" y="4235450"/>
          <p14:tracePt t="31396" x="2362200" y="4178300"/>
          <p14:tracePt t="31413" x="2343150" y="4108450"/>
          <p14:tracePt t="31429" x="2343150" y="4083050"/>
          <p14:tracePt t="31447" x="2330450" y="4051300"/>
          <p14:tracePt t="31462" x="2330450" y="4025900"/>
          <p14:tracePt t="31479" x="2330450" y="4019550"/>
          <p14:tracePt t="31496" x="2330450" y="4006850"/>
          <p14:tracePt t="31513" x="2330450" y="3987800"/>
          <p14:tracePt t="31530" x="2330450" y="3981450"/>
          <p14:tracePt t="31929" x="2311400" y="3937000"/>
          <p14:tracePt t="31936" x="2298700" y="3892550"/>
          <p14:tracePt t="31945" x="2286000" y="3873500"/>
          <p14:tracePt t="31962" x="2254250" y="3816350"/>
          <p14:tracePt t="31978" x="2222500" y="3714750"/>
          <p14:tracePt t="31996" x="2203450" y="3663950"/>
          <p14:tracePt t="32012" x="2178050" y="3625850"/>
          <p14:tracePt t="32030" x="2146300" y="3549650"/>
          <p14:tracePt t="32045" x="2082800" y="3467100"/>
          <p14:tracePt t="32062" x="2038350" y="3403600"/>
          <p14:tracePt t="32078" x="1981200" y="3365500"/>
          <p14:tracePt t="32095" x="1892300" y="3295650"/>
          <p14:tracePt t="32112" x="1809750" y="3181350"/>
          <p14:tracePt t="32128" x="1746250" y="3067050"/>
          <p14:tracePt t="32146" x="1695450" y="2959100"/>
          <p14:tracePt t="32162" x="1644650" y="2863850"/>
          <p14:tracePt t="32178" x="1619250" y="2794000"/>
          <p14:tracePt t="32195" x="1593850" y="2749550"/>
          <p14:tracePt t="32212" x="1574800" y="2686050"/>
          <p14:tracePt t="32228" x="1562100" y="2654300"/>
          <p14:tracePt t="32245" x="1555750" y="2641600"/>
          <p14:tracePt t="32262" x="1549400" y="2622550"/>
          <p14:tracePt t="32278" x="1524000" y="2571750"/>
          <p14:tracePt t="32296" x="1511300" y="2514600"/>
          <p14:tracePt t="32312" x="1485900" y="2457450"/>
          <p14:tracePt t="32328" x="1447800" y="2330450"/>
          <p14:tracePt t="32345" x="1435100" y="2305050"/>
          <p14:tracePt t="32361" x="1422400" y="2279650"/>
          <p14:tracePt t="32379" x="1422400" y="2266950"/>
          <p14:tracePt t="32395" x="1416050" y="2260600"/>
          <p14:tracePt t="32411" x="1403350" y="2254250"/>
          <p14:tracePt t="32429" x="1384300" y="2247900"/>
          <p14:tracePt t="32445" x="1358900" y="2228850"/>
          <p14:tracePt t="32462" x="1314450" y="2216150"/>
          <p14:tracePt t="32478" x="1289050" y="2216150"/>
          <p14:tracePt t="32495" x="1231900" y="2216150"/>
          <p14:tracePt t="32512" x="1162050" y="2235200"/>
          <p14:tracePt t="32528" x="1143000" y="2241550"/>
          <p14:tracePt t="32545" x="1130300" y="2254250"/>
          <p14:tracePt t="32562" x="1111250" y="2286000"/>
          <p14:tracePt t="32578" x="1079500" y="2400300"/>
          <p14:tracePt t="32595" x="1079500" y="2540000"/>
          <p14:tracePt t="32612" x="1079500" y="2717800"/>
          <p14:tracePt t="32628" x="1098550" y="2959100"/>
          <p14:tracePt t="32645" x="1117600" y="3117850"/>
          <p14:tracePt t="32662" x="1117600" y="3270250"/>
          <p14:tracePt t="32678" x="1117600" y="3441700"/>
          <p14:tracePt t="32695" x="1117600" y="3511550"/>
          <p14:tracePt t="32711" x="1117600" y="3606800"/>
          <p14:tracePt t="32728" x="1117600" y="3689350"/>
          <p14:tracePt t="32745" x="1117600" y="3784600"/>
          <p14:tracePt t="32761" x="1123950" y="3835400"/>
          <p14:tracePt t="32778" x="1136650" y="3886200"/>
          <p14:tracePt t="32794" x="1168400" y="4013200"/>
          <p14:tracePt t="32811" x="1206500" y="4133850"/>
          <p14:tracePt t="32828" x="1238250" y="4203700"/>
          <p14:tracePt t="32845" x="1263650" y="4254500"/>
          <p14:tracePt t="32861" x="1289050" y="4318000"/>
          <p14:tracePt t="32878" x="1314450" y="4349750"/>
          <p14:tracePt t="32894" x="1339850" y="4381500"/>
          <p14:tracePt t="32911" x="1409700" y="4425950"/>
          <p14:tracePt t="32928" x="1473200" y="4425950"/>
          <p14:tracePt t="32944" x="1530350" y="4425950"/>
          <p14:tracePt t="32961" x="1568450" y="4406900"/>
          <p14:tracePt t="32978" x="1619250" y="4387850"/>
          <p14:tracePt t="32994" x="1670050" y="4343400"/>
          <p14:tracePt t="33011" x="1720850" y="4279900"/>
          <p14:tracePt t="33028" x="1797050" y="4159250"/>
          <p14:tracePt t="33044" x="1828800" y="4114800"/>
          <p14:tracePt t="33061" x="1860550" y="4025900"/>
          <p14:tracePt t="33078" x="1885950" y="3905250"/>
          <p14:tracePt t="33094" x="1936750" y="3708400"/>
          <p14:tracePt t="33111" x="1936750" y="3594100"/>
          <p14:tracePt t="33128" x="1924050" y="3460750"/>
          <p14:tracePt t="33144" x="1866900" y="3295650"/>
          <p14:tracePt t="33161" x="1841500" y="3175000"/>
          <p14:tracePt t="33178" x="1797050" y="3086100"/>
          <p14:tracePt t="33194" x="1784350" y="3028950"/>
          <p14:tracePt t="33211" x="1771650" y="2990850"/>
          <p14:tracePt t="33227" x="1758950" y="2978150"/>
          <p14:tracePt t="33245" x="1739900" y="2946400"/>
          <p14:tracePt t="33261" x="1714500" y="2914650"/>
          <p14:tracePt t="33277" x="1670050" y="2857500"/>
          <p14:tracePt t="33294" x="1631950" y="2813050"/>
          <p14:tracePt t="33311" x="1574800" y="2749550"/>
          <p14:tracePt t="33327" x="1524000" y="2698750"/>
          <p14:tracePt t="33344" x="1511300" y="2686050"/>
          <p14:tracePt t="33361" x="1492250" y="2673350"/>
          <p14:tracePt t="33377" x="1479550" y="2654300"/>
          <p14:tracePt t="33394" x="1460500" y="2635250"/>
          <p14:tracePt t="33411" x="1447800" y="2628900"/>
          <p14:tracePt t="33414" x="1441450" y="2628900"/>
          <p14:tracePt t="33428" x="1441450" y="2622550"/>
          <p14:tracePt t="33444" x="1422400" y="2616200"/>
          <p14:tracePt t="33461" x="1403350" y="2609850"/>
          <p14:tracePt t="33477" x="1371600" y="2609850"/>
          <p14:tracePt t="33494" x="1282700" y="2654300"/>
          <p14:tracePt t="33511" x="1168400" y="2774950"/>
          <p14:tracePt t="33527" x="1092200" y="2901950"/>
          <p14:tracePt t="33544" x="1035050" y="3022600"/>
          <p14:tracePt t="33561" x="1009650" y="3416300"/>
          <p14:tracePt t="33577" x="1028700" y="3568700"/>
          <p14:tracePt t="33594" x="1098550" y="3721100"/>
          <p14:tracePt t="33611" x="1212850" y="3937000"/>
          <p14:tracePt t="33627" x="1270000" y="4013200"/>
          <p14:tracePt t="33644" x="1320800" y="4064000"/>
          <p14:tracePt t="33661" x="1384300" y="4114800"/>
          <p14:tracePt t="33677" x="1460500" y="4121150"/>
          <p14:tracePt t="33694" x="1504950" y="4121150"/>
          <p14:tracePt t="33710" x="1581150" y="4083050"/>
          <p14:tracePt t="33727" x="1727200" y="3917950"/>
          <p14:tracePt t="33744" x="1790700" y="3784600"/>
          <p14:tracePt t="33760" x="1828800" y="3638550"/>
          <p14:tracePt t="33777" x="1860550" y="3346450"/>
          <p14:tracePt t="33793" x="1816100" y="3003550"/>
          <p14:tracePt t="33811" x="1771650" y="2768600"/>
          <p14:tracePt t="33827" x="1727200" y="2635250"/>
          <p14:tracePt t="33844" x="1644650" y="2501900"/>
          <p14:tracePt t="33860" x="1619250" y="2476500"/>
          <p14:tracePt t="33877" x="1574800" y="2451100"/>
          <p14:tracePt t="33894" x="1524000" y="2432050"/>
          <p14:tracePt t="33910" x="1428750" y="2438400"/>
          <p14:tracePt t="33927" x="1358900" y="2482850"/>
          <p14:tracePt t="33944" x="1206500" y="2647950"/>
          <p14:tracePt t="33960" x="1085850" y="2895600"/>
          <p14:tracePt t="33977" x="1060450" y="3003550"/>
          <p14:tracePt t="33993" x="1066800" y="3181350"/>
          <p14:tracePt t="34011" x="1117600" y="3371850"/>
          <p14:tracePt t="34027" x="1174750" y="3492500"/>
          <p14:tracePt t="34044" x="1231900" y="3562350"/>
          <p14:tracePt t="34060" x="1270000" y="3594100"/>
          <p14:tracePt t="34077" x="1339850" y="3638550"/>
          <p14:tracePt t="34093" x="1371600" y="3638550"/>
          <p14:tracePt t="34110" x="1422400" y="3638550"/>
          <p14:tracePt t="34127" x="1524000" y="3606800"/>
          <p14:tracePt t="34143" x="1562100" y="3581400"/>
          <p14:tracePt t="34160" x="1638300" y="3467100"/>
          <p14:tracePt t="34178" x="1689100" y="3282950"/>
          <p14:tracePt t="34194" x="1689100" y="3117850"/>
          <p14:tracePt t="34210" x="1682750" y="3041650"/>
          <p14:tracePt t="34227" x="1670050" y="3009900"/>
          <p14:tracePt t="34244" x="1657350" y="2978150"/>
          <p14:tracePt t="34260" x="1619250" y="2952750"/>
          <p14:tracePt t="34277" x="1568450" y="2946400"/>
          <p14:tracePt t="34294" x="1530350" y="2946400"/>
          <p14:tracePt t="34310" x="1454150" y="3003550"/>
          <p14:tracePt t="34327" x="1390650" y="3111500"/>
          <p14:tracePt t="34343" x="1352550" y="3257550"/>
          <p14:tracePt t="34360" x="1339850" y="3422650"/>
          <p14:tracePt t="34376" x="1358900" y="3568700"/>
          <p14:tracePt t="34393" x="1384300" y="3651250"/>
          <p14:tracePt t="34411" x="1422400" y="3695700"/>
          <p14:tracePt t="34414" x="1435100" y="3727450"/>
          <p14:tracePt t="34427" x="1492250" y="3771900"/>
          <p14:tracePt t="34444" x="1549400" y="3822700"/>
          <p14:tracePt t="34460" x="1631950" y="3848100"/>
          <p14:tracePt t="34477" x="1670050" y="3854450"/>
          <p14:tracePt t="34493" x="1727200" y="3854450"/>
          <p14:tracePt t="34510" x="1758950" y="3860800"/>
          <p14:tracePt t="34527" x="1784350" y="3860800"/>
          <p14:tracePt t="34543" x="1797050" y="3860800"/>
          <p14:tracePt t="34560" x="1803400" y="3860800"/>
          <p14:tracePt t="34871" x="1866900" y="3924300"/>
          <p14:tracePt t="34880" x="1943100" y="3987800"/>
          <p14:tracePt t="34886" x="2012950" y="4038600"/>
          <p14:tracePt t="34894" x="2032000" y="4070350"/>
          <p14:tracePt t="34910" x="2095500" y="4133850"/>
          <p14:tracePt t="34926" x="2133600" y="4165600"/>
          <p14:tracePt t="34943" x="2165350" y="4178300"/>
          <p14:tracePt t="34959" x="2203450" y="4216400"/>
          <p14:tracePt t="34976" x="2235200" y="4235450"/>
          <p14:tracePt t="34993" x="2279650" y="4260850"/>
          <p14:tracePt t="35009" x="2336800" y="4286250"/>
          <p14:tracePt t="35026" x="2368550" y="4298950"/>
          <p14:tracePt t="35043" x="2387600" y="4311650"/>
          <p14:tracePt t="35059" x="2413000" y="4324350"/>
          <p14:tracePt t="35076" x="2444750" y="4330700"/>
          <p14:tracePt t="35093" x="2463800" y="4349750"/>
          <p14:tracePt t="35109" x="2470150" y="4349750"/>
          <p14:tracePt t="35126" x="2476500" y="4356100"/>
          <p14:tracePt t="35142" x="2489200" y="4356100"/>
          <p14:tracePt t="35159" x="2495550" y="4356100"/>
          <p14:tracePt t="35176" x="2501900" y="4356100"/>
          <p14:tracePt t="35193" x="2501900" y="4362450"/>
          <p14:tracePt t="35209" x="2508250" y="4362450"/>
          <p14:tracePt t="35226" x="2508250" y="4368800"/>
          <p14:tracePt t="35242" x="2546350" y="4381500"/>
          <p14:tracePt t="35259" x="2578100" y="4400550"/>
          <p14:tracePt t="35276" x="2603500" y="4406900"/>
          <p14:tracePt t="35292" x="2641600" y="4406900"/>
          <p14:tracePt t="35309" x="2647950" y="4413250"/>
          <p14:tracePt t="35326" x="2654300" y="4413250"/>
          <p14:tracePt t="35343" x="2660650" y="4413250"/>
          <p14:tracePt t="35359" x="2673350" y="4413250"/>
          <p14:tracePt t="35392" x="2679700" y="4413250"/>
          <p14:tracePt t="35454" x="2686050" y="4413250"/>
          <p14:tracePt t="35476" x="2692400" y="4413250"/>
          <p14:tracePt t="35483" x="2698750" y="4413250"/>
          <p14:tracePt t="35505" x="2705100" y="4413250"/>
          <p14:tracePt t="35534" x="2711450" y="4413250"/>
          <p14:tracePt t="35571" x="2717800" y="4413250"/>
          <p14:tracePt t="35607" x="2724150" y="4413250"/>
          <p14:tracePt t="35644" x="2730500" y="4413250"/>
          <p14:tracePt t="35680" x="2736850" y="4413250"/>
          <p14:tracePt t="35716" x="2743200" y="4413250"/>
          <p14:tracePt t="35752" x="2749550" y="4413250"/>
          <p14:tracePt t="35789" x="2755900" y="4413250"/>
          <p14:tracePt t="35826" x="2762250" y="4413250"/>
          <p14:tracePt t="35891" x="2768600" y="4413250"/>
          <p14:tracePt t="35913" x="2781300" y="4413250"/>
          <p14:tracePt t="35919" x="2787650" y="4413250"/>
          <p14:tracePt t="35928" x="2794000" y="4413250"/>
          <p14:tracePt t="35942" x="2800350" y="4413250"/>
          <p14:tracePt t="35959" x="2813050" y="4413250"/>
          <p14:tracePt t="35975" x="2825750" y="4413250"/>
          <p14:tracePt t="35992" x="2838450" y="4413250"/>
          <p14:tracePt t="36009" x="2844800" y="4413250"/>
          <p14:tracePt t="36051" x="2851150" y="4413250"/>
          <p14:tracePt t="36087" x="2857500" y="4413250"/>
          <p14:tracePt t="36095" x="2857500" y="4406900"/>
          <p14:tracePt t="36131" x="2857500" y="4394200"/>
          <p14:tracePt t="36204" x="2851150" y="4394200"/>
          <p14:tracePt t="36248" x="2844800" y="4394200"/>
          <p14:tracePt t="36270" x="2832100" y="4394200"/>
          <p14:tracePt t="36291" x="2825750" y="4387850"/>
          <p14:tracePt t="36320" x="2819400" y="4387850"/>
          <p14:tracePt t="36343" x="2813050" y="4387850"/>
          <p14:tracePt t="36357" x="2806700" y="4381500"/>
          <p14:tracePt t="36400" x="2800350" y="4381500"/>
          <p14:tracePt t="36415" x="2794000" y="4381500"/>
          <p14:tracePt t="36431" x="2787650" y="4381500"/>
          <p14:tracePt t="36437" x="2774950" y="4375150"/>
          <p14:tracePt t="36445" x="2768600" y="4375150"/>
          <p14:tracePt t="36458" x="2762250" y="4375150"/>
          <p14:tracePt t="36481" x="2755900" y="4375150"/>
          <p14:tracePt t="36494" x="2749550" y="4375150"/>
          <p14:tracePt t="36509" x="2743200" y="4375150"/>
          <p14:tracePt t="36525" x="2730500" y="4375150"/>
          <p14:tracePt t="36541" x="2724150" y="4375150"/>
          <p14:tracePt t="36574" x="2717800" y="4375150"/>
          <p14:tracePt t="36845" x="2724150" y="4375150"/>
          <p14:tracePt t="36860" x="2730500" y="4375150"/>
          <p14:tracePt t="36896" x="2736850" y="4375150"/>
          <p14:tracePt t="36931" x="2743200" y="4375150"/>
          <p14:tracePt t="37011" x="2743200" y="4368800"/>
          <p14:tracePt t="37019" x="2736850" y="4362450"/>
          <p14:tracePt t="37027" x="2724150" y="4362450"/>
          <p14:tracePt t="37041" x="2705100" y="4356100"/>
          <p14:tracePt t="37058" x="2692400" y="4356100"/>
          <p14:tracePt t="37074" x="2679700" y="4356100"/>
          <p14:tracePt t="37108" x="2673350" y="4356100"/>
          <p14:tracePt t="37319" x="2686050" y="4356100"/>
          <p14:tracePt t="37328" x="2692400" y="4356100"/>
          <p14:tracePt t="37333" x="2698750" y="4356100"/>
          <p14:tracePt t="37340" x="2705100" y="4343400"/>
          <p14:tracePt t="37357" x="2711450" y="4343400"/>
          <p14:tracePt t="37374" x="2717800" y="4343400"/>
          <p14:tracePt t="37392" x="2724150" y="4343400"/>
          <p14:tracePt t="37420" x="2730500" y="4343400"/>
          <p14:tracePt t="37799" x="2736850" y="4343400"/>
          <p14:tracePt t="37821" x="2743200" y="4343400"/>
          <p14:tracePt t="37835" x="2749550" y="4343400"/>
          <p14:tracePt t="37871" x="2755900" y="4343400"/>
          <p14:tracePt t="37909" x="2762250" y="4343400"/>
          <p14:tracePt t="38214" x="2768600" y="4343400"/>
          <p14:tracePt t="38221" x="2774950" y="4343400"/>
          <p14:tracePt t="38229" x="2781300" y="4343400"/>
          <p14:tracePt t="38240" x="2787650" y="4343400"/>
          <p14:tracePt t="38257" x="2806700" y="4343400"/>
          <p14:tracePt t="38273" x="2813050" y="4343400"/>
          <p14:tracePt t="38289" x="2813050" y="4349750"/>
          <p14:tracePt t="38308" x="2819400" y="4349750"/>
          <p14:tracePt t="38323" x="2825750" y="4349750"/>
          <p14:tracePt t="38390" x="2832100" y="4349750"/>
          <p14:tracePt t="38417" x="2844800" y="4349750"/>
          <p14:tracePt t="38476" x="2844800" y="4356100"/>
          <p14:tracePt t="47617" x="2838450" y="4343400"/>
          <p14:tracePt t="47623" x="2825750" y="4324350"/>
          <p14:tracePt t="47631" x="2787650" y="4273550"/>
          <p14:tracePt t="47649" x="2705100" y="4146550"/>
          <p14:tracePt t="47666" x="2609850" y="3981450"/>
          <p14:tracePt t="47681" x="2540000" y="3835400"/>
          <p14:tracePt t="47698" x="2508250" y="3771900"/>
          <p14:tracePt t="47715" x="2476500" y="3740150"/>
          <p14:tracePt t="47731" x="2438400" y="3663950"/>
          <p14:tracePt t="47748" x="2393950" y="3594100"/>
          <p14:tracePt t="47764" x="2368550" y="3536950"/>
          <p14:tracePt t="47782" x="2317750" y="3473450"/>
          <p14:tracePt t="47798" x="2273300" y="3403600"/>
          <p14:tracePt t="47815" x="2241550" y="3378200"/>
          <p14:tracePt t="47831" x="2216150" y="3346450"/>
          <p14:tracePt t="47848" x="2209800" y="3321050"/>
          <p14:tracePt t="47865" x="2184400" y="3282950"/>
          <p14:tracePt t="47882" x="2171700" y="3257550"/>
          <p14:tracePt t="47898" x="2165350" y="3251200"/>
          <p14:tracePt t="47914" x="2159000" y="3232150"/>
          <p14:tracePt t="47931" x="2146300" y="3225800"/>
          <p14:tracePt t="47948" x="2133600" y="3200400"/>
          <p14:tracePt t="47965" x="2114550" y="3162300"/>
          <p14:tracePt t="47981" x="2101850" y="3111500"/>
          <p14:tracePt t="47997" x="2089150" y="3073400"/>
          <p14:tracePt t="48015" x="2076450" y="3048000"/>
          <p14:tracePt t="48031" x="2057400" y="3035300"/>
          <p14:tracePt t="48047" x="2057400" y="3028950"/>
          <p14:tracePt t="48064" x="2051050" y="3003550"/>
          <p14:tracePt t="48081" x="2051050" y="2978150"/>
          <p14:tracePt t="48097" x="2051050" y="2959100"/>
          <p14:tracePt t="48115" x="2051050" y="2927350"/>
          <p14:tracePt t="48132" x="2057400" y="2889250"/>
          <p14:tracePt t="48148" x="2076450" y="2825750"/>
          <p14:tracePt t="48164" x="2089150" y="2787650"/>
          <p14:tracePt t="48181" x="2101850" y="2768600"/>
          <p14:tracePt t="48197" x="2114550" y="2736850"/>
          <p14:tracePt t="48214" x="2120900" y="2724150"/>
          <p14:tracePt t="48248" x="2127250" y="2717800"/>
          <p14:tracePt t="48301" x="2127250" y="2711450"/>
          <p14:tracePt t="48540" x="2127250" y="2717800"/>
          <p14:tracePt t="48555" x="2127250" y="2724150"/>
          <p14:tracePt t="48563" x="2127250" y="2730500"/>
          <p14:tracePt t="48570" x="2133600" y="2736850"/>
          <p14:tracePt t="48580" x="2146300" y="2749550"/>
          <p14:tracePt t="48599" x="2152650" y="2774950"/>
          <p14:tracePt t="48614" x="2159000" y="2781300"/>
          <p14:tracePt t="48630" x="2159000" y="2794000"/>
          <p14:tracePt t="48647" x="2165350" y="2794000"/>
          <p14:tracePt t="48664" x="2171700" y="2800350"/>
          <p14:tracePt t="48697" x="2178050" y="2800350"/>
          <p14:tracePt t="48714" x="2178050" y="2806700"/>
          <p14:tracePt t="48730" x="2178050" y="2819400"/>
          <p14:tracePt t="48747" x="2159000" y="2832100"/>
          <p14:tracePt t="48763" x="2114550" y="2844800"/>
          <p14:tracePt t="48780" x="2089150" y="2851150"/>
          <p14:tracePt t="48797" x="2082800" y="2857500"/>
          <p14:tracePt t="48813" x="2076450" y="2857500"/>
          <p14:tracePt t="48847" x="2076450" y="2863850"/>
          <p14:tracePt t="49153" x="2082800" y="2863850"/>
          <p14:tracePt t="49182" x="2089150" y="2863850"/>
          <p14:tracePt t="49430" x="2095500" y="2863850"/>
          <p14:tracePt t="49444" x="2095500" y="2857500"/>
          <p14:tracePt t="49466" x="2101850" y="2857500"/>
          <p14:tracePt t="49713" x="2101850" y="2851150"/>
          <p14:tracePt t="49801" x="2101850" y="2844800"/>
          <p14:tracePt t="49897" x="2101850" y="2838450"/>
          <p14:tracePt t="57164" x="2114550" y="2838450"/>
          <p14:tracePt t="57171" x="2133600" y="2838450"/>
          <p14:tracePt t="57179" x="2146300" y="2832100"/>
          <p14:tracePt t="57190" x="2165350" y="2832100"/>
          <p14:tracePt t="57207" x="2190750" y="2832100"/>
          <p14:tracePt t="57223" x="2209800" y="2832100"/>
          <p14:tracePt t="57239" x="2222500" y="2825750"/>
          <p14:tracePt t="57256" x="2235200" y="2819400"/>
          <p14:tracePt t="57272" x="2260600" y="2806700"/>
          <p14:tracePt t="57289" x="2286000" y="2787650"/>
          <p14:tracePt t="57306" x="2292350" y="2762250"/>
          <p14:tracePt t="57323" x="2298700" y="2736850"/>
          <p14:tracePt t="57325" x="2305050" y="2724150"/>
          <p14:tracePt t="57339" x="2305050" y="2698750"/>
          <p14:tracePt t="57356" x="2305050" y="2686050"/>
          <p14:tracePt t="57373" x="2305050" y="2679700"/>
          <p14:tracePt t="57389" x="2298700" y="2660650"/>
          <p14:tracePt t="57406" x="2241550" y="2622550"/>
          <p14:tracePt t="57423" x="2146300" y="2603500"/>
          <p14:tracePt t="57439" x="2070100" y="2603500"/>
          <p14:tracePt t="57456" x="2012950" y="2603500"/>
          <p14:tracePt t="57473" x="2006600" y="2603500"/>
          <p14:tracePt t="57490" x="1987550" y="2603500"/>
          <p14:tracePt t="57506" x="1968500" y="2603500"/>
          <p14:tracePt t="57539" x="1968500" y="2609850"/>
          <p14:tracePt t="57555" x="1962150" y="2609850"/>
          <p14:tracePt t="57573" x="1962150" y="2622550"/>
          <p14:tracePt t="57589" x="1962150" y="2635250"/>
          <p14:tracePt t="57606" x="1962150" y="2647950"/>
          <p14:tracePt t="57622" x="1968500" y="2673350"/>
          <p14:tracePt t="57639" x="2006600" y="2711450"/>
          <p14:tracePt t="57656" x="2057400" y="2749550"/>
          <p14:tracePt t="57672" x="2089150" y="2774950"/>
          <p14:tracePt t="57689" x="2146300" y="2800350"/>
          <p14:tracePt t="57706" x="2171700" y="2800350"/>
          <p14:tracePt t="57722" x="2203450" y="2800350"/>
          <p14:tracePt t="57739" x="2241550" y="2800350"/>
          <p14:tracePt t="57756" x="2273300" y="2794000"/>
          <p14:tracePt t="57773" x="2298700" y="2762250"/>
          <p14:tracePt t="57789" x="2324100" y="2736850"/>
          <p14:tracePt t="57806" x="2349500" y="2698750"/>
          <p14:tracePt t="57822" x="2349500" y="2686050"/>
          <p14:tracePt t="57840" x="2349500" y="2660650"/>
          <p14:tracePt t="57855" x="2317750" y="2622550"/>
          <p14:tracePt t="57872" x="2292350" y="2609850"/>
          <p14:tracePt t="57889" x="2241550" y="2597150"/>
          <p14:tracePt t="57906" x="2203450" y="2597150"/>
          <p14:tracePt t="57910" x="2184400" y="2597150"/>
          <p14:tracePt t="57922" x="2165350" y="2597150"/>
          <p14:tracePt t="57939" x="2152650" y="2603500"/>
          <p14:tracePt t="57956" x="2139950" y="2609850"/>
          <p14:tracePt t="57972" x="2120900" y="2616200"/>
          <p14:tracePt t="57989" x="2120900" y="2622550"/>
          <p14:tracePt t="58005" x="2120900" y="2628900"/>
          <p14:tracePt t="58022" x="2120900" y="2635250"/>
          <p14:tracePt t="58039" x="2120900" y="2654300"/>
          <p14:tracePt t="58055" x="2120900" y="2673350"/>
          <p14:tracePt t="58073" x="2146300" y="2705100"/>
          <p14:tracePt t="58089" x="2171700" y="2724150"/>
          <p14:tracePt t="58105" x="2184400" y="2736850"/>
          <p14:tracePt t="58122" x="2190750" y="2736850"/>
          <p14:tracePt t="58155" x="2197100" y="2736850"/>
          <p14:tracePt t="58176" x="2203450" y="2736850"/>
          <p14:tracePt t="58263" x="2197100" y="2743200"/>
          <p14:tracePt t="58271" x="2190750" y="2743200"/>
          <p14:tracePt t="58285" x="2184400" y="2743200"/>
          <p14:tracePt t="58293" x="2184400" y="2749550"/>
          <p14:tracePt t="58309" x="2178050" y="2749550"/>
          <p14:tracePt t="58322" x="2178050" y="2762250"/>
          <p14:tracePt t="58339" x="2171700" y="2774950"/>
          <p14:tracePt t="58355" x="2165350" y="2781300"/>
          <p14:tracePt t="58372" x="2165350" y="2794000"/>
          <p14:tracePt t="58388" x="2165350" y="2800350"/>
          <p14:tracePt t="58405" x="2165350" y="2806700"/>
          <p14:tracePt t="58439" x="2165350" y="2813050"/>
          <p14:tracePt t="58490" x="2159000" y="2813050"/>
          <p14:tracePt t="58533" x="2152650" y="2813050"/>
          <p14:tracePt t="58542" x="2146300" y="2813050"/>
          <p14:tracePt t="58547" x="2146300" y="2819400"/>
          <p14:tracePt t="58555" x="2133600" y="2819400"/>
          <p14:tracePt t="58584" x="2127250" y="2825750"/>
          <p14:tracePt t="61140" x="2120900" y="2844800"/>
          <p14:tracePt t="61148" x="2114550" y="2882900"/>
          <p14:tracePt t="61155" x="2095500" y="2990850"/>
          <p14:tracePt t="61169" x="2082800" y="3067050"/>
          <p14:tracePt t="61186" x="2070100" y="3136900"/>
          <p14:tracePt t="61202" x="2063750" y="3187700"/>
          <p14:tracePt t="61219" x="2051050" y="3219450"/>
          <p14:tracePt t="61236" x="2051050" y="3251200"/>
          <p14:tracePt t="61252" x="2051050" y="3282950"/>
          <p14:tracePt t="61270" x="2038350" y="3333750"/>
          <p14:tracePt t="61287" x="2025650" y="3511550"/>
          <p14:tracePt t="61303" x="2012950" y="3587750"/>
          <p14:tracePt t="61319" x="2006600" y="3657600"/>
          <p14:tracePt t="61336" x="1993900" y="3714750"/>
          <p14:tracePt t="61352" x="1987550" y="3752850"/>
          <p14:tracePt t="61369" x="1987550" y="3765550"/>
          <p14:tracePt t="61387" x="1987550" y="3784600"/>
          <p14:tracePt t="61402" x="1987550" y="3790950"/>
          <p14:tracePt t="61453" x="2000250" y="3790950"/>
          <p14:tracePt t="61460" x="2006600" y="3790950"/>
          <p14:tracePt t="61469" x="2019300" y="3790950"/>
          <p14:tracePt t="61486" x="2025650" y="3790950"/>
          <p14:tracePt t="61502" x="2044700" y="3790950"/>
          <p14:tracePt t="61519" x="2051050" y="3790950"/>
          <p14:tracePt t="61536" x="2057400" y="3790950"/>
          <p14:tracePt t="61552" x="2063750" y="3790950"/>
          <p14:tracePt t="61569" x="2076450" y="3790950"/>
          <p14:tracePt t="61586" x="2082800" y="3790950"/>
          <p14:tracePt t="61620" x="2095500" y="3784600"/>
          <p14:tracePt t="61635" x="2108200" y="3765550"/>
          <p14:tracePt t="61652" x="2108200" y="3759200"/>
          <p14:tracePt t="61669" x="2108200" y="3752850"/>
          <p14:tracePt t="61686" x="2108200" y="3746500"/>
          <p14:tracePt t="61719" x="2101850" y="3740150"/>
          <p14:tracePt t="61736" x="2076450" y="3740150"/>
          <p14:tracePt t="61752" x="2012950" y="3746500"/>
          <p14:tracePt t="61768" x="1987550" y="3759200"/>
          <p14:tracePt t="61785" x="1955800" y="3797300"/>
          <p14:tracePt t="61802" x="1930400" y="3829050"/>
          <p14:tracePt t="61818" x="1905000" y="3924300"/>
          <p14:tracePt t="61835" x="1905000" y="3956050"/>
          <p14:tracePt t="61852" x="1905000" y="3981450"/>
          <p14:tracePt t="61869" x="1905000" y="4019550"/>
          <p14:tracePt t="61885" x="1905000" y="4044950"/>
          <p14:tracePt t="61902" x="1905000" y="4051300"/>
          <p14:tracePt t="61907" x="1911350" y="4064000"/>
          <p14:tracePt t="61918" x="1955800" y="4089400"/>
          <p14:tracePt t="61935" x="1993900" y="4102100"/>
          <p14:tracePt t="61952" x="2032000" y="4114800"/>
          <p14:tracePt t="61969" x="2057400" y="4127500"/>
          <p14:tracePt t="61985" x="2101850" y="4127500"/>
          <p14:tracePt t="62002" x="2127250" y="4127500"/>
          <p14:tracePt t="62018" x="2171700" y="4127500"/>
          <p14:tracePt t="62035" x="2241550" y="4114800"/>
          <p14:tracePt t="62052" x="2298700" y="4089400"/>
          <p14:tracePt t="62068" x="2336800" y="4044950"/>
          <p14:tracePt t="62086" x="2406650" y="3987800"/>
          <p14:tracePt t="62102" x="2444750" y="3917950"/>
          <p14:tracePt t="62118" x="2457450" y="3886200"/>
          <p14:tracePt t="62135" x="2463800" y="3867150"/>
          <p14:tracePt t="62152" x="2463800" y="3854450"/>
          <p14:tracePt t="62168" x="2463800" y="3848100"/>
          <p14:tracePt t="62185" x="2463800" y="3829050"/>
          <p14:tracePt t="62202" x="2451100" y="3803650"/>
          <p14:tracePt t="62218" x="2336800" y="3727450"/>
          <p14:tracePt t="62235" x="2266950" y="3702050"/>
          <p14:tracePt t="62252" x="2178050" y="3670300"/>
          <p14:tracePt t="62268" x="2108200" y="3663950"/>
          <p14:tracePt t="62285" x="2095500" y="3663950"/>
          <p14:tracePt t="62301" x="2076450" y="3663950"/>
          <p14:tracePt t="62318" x="2063750" y="3663950"/>
          <p14:tracePt t="62335" x="2051050" y="3676650"/>
          <p14:tracePt t="62351" x="2038350" y="3702050"/>
          <p14:tracePt t="62369" x="1993900" y="3784600"/>
          <p14:tracePt t="62385" x="1968500" y="3905250"/>
          <p14:tracePt t="62402" x="1968500" y="3943350"/>
          <p14:tracePt t="62418" x="1962150" y="3987800"/>
          <p14:tracePt t="62436" x="1962150" y="4006850"/>
          <p14:tracePt t="62451" x="1962150" y="4025900"/>
          <p14:tracePt t="62468" x="1962150" y="4038600"/>
          <p14:tracePt t="62485" x="1962150" y="4044950"/>
          <p14:tracePt t="62501" x="1974850" y="4064000"/>
          <p14:tracePt t="62518" x="2019300" y="4095750"/>
          <p14:tracePt t="62534" x="2051050" y="4121150"/>
          <p14:tracePt t="62551" x="2101850" y="4133850"/>
          <p14:tracePt t="62568" x="2209800" y="4133850"/>
          <p14:tracePt t="62584" x="2247900" y="4127500"/>
          <p14:tracePt t="62601" x="2292350" y="4108450"/>
          <p14:tracePt t="62618" x="2355850" y="4076700"/>
          <p14:tracePt t="62634" x="2387600" y="4057650"/>
          <p14:tracePt t="62651" x="2400300" y="4025900"/>
          <p14:tracePt t="62668" x="2419350" y="3981450"/>
          <p14:tracePt t="62684" x="2419350" y="3905250"/>
          <p14:tracePt t="62701" x="2400300" y="3867150"/>
          <p14:tracePt t="62717" x="2355850" y="3803650"/>
          <p14:tracePt t="62734" x="2311400" y="3765550"/>
          <p14:tracePt t="62751" x="2247900" y="3714750"/>
          <p14:tracePt t="62769" x="2197100" y="3702050"/>
          <p14:tracePt t="62785" x="2127250" y="3689350"/>
          <p14:tracePt t="62801" x="2032000" y="3676650"/>
          <p14:tracePt t="62817" x="1987550" y="3676650"/>
          <p14:tracePt t="62835" x="1949450" y="3676650"/>
          <p14:tracePt t="62851" x="1911350" y="3689350"/>
          <p14:tracePt t="62867" x="1898650" y="3702050"/>
          <p14:tracePt t="62885" x="1885950" y="3708400"/>
          <p14:tracePt t="62901" x="1879600" y="3721100"/>
          <p14:tracePt t="62903" x="1879600" y="3733800"/>
          <p14:tracePt t="62917" x="1879600" y="3752850"/>
          <p14:tracePt t="62934" x="1879600" y="3803650"/>
          <p14:tracePt t="62951" x="1879600" y="3854450"/>
          <p14:tracePt t="62968" x="1885950" y="3943350"/>
          <p14:tracePt t="62984" x="1898650" y="3968750"/>
          <p14:tracePt t="63001" x="1898650" y="3981450"/>
          <p14:tracePt t="63017" x="1898650" y="3994150"/>
          <p14:tracePt t="63034" x="1911350" y="4013200"/>
          <p14:tracePt t="63051" x="1936750" y="4019550"/>
          <p14:tracePt t="63068" x="1962150" y="4032250"/>
          <p14:tracePt t="63084" x="2032000" y="4038600"/>
          <p14:tracePt t="63101" x="2063750" y="4038600"/>
          <p14:tracePt t="63118" x="2114550" y="4038600"/>
          <p14:tracePt t="63134" x="2152650" y="4038600"/>
          <p14:tracePt t="63151" x="2209800" y="4032250"/>
          <p14:tracePt t="63167" x="2235200" y="4025900"/>
          <p14:tracePt t="63184" x="2247900" y="4025900"/>
          <p14:tracePt t="63201" x="2266950" y="3994150"/>
          <p14:tracePt t="63217" x="2286000" y="3962400"/>
          <p14:tracePt t="63234" x="2292350" y="3924300"/>
          <p14:tracePt t="63251" x="2292350" y="3905250"/>
          <p14:tracePt t="63268" x="2286000" y="3848100"/>
          <p14:tracePt t="63285" x="2254250" y="3784600"/>
          <p14:tracePt t="63301" x="2222500" y="3752850"/>
          <p14:tracePt t="63318" x="2152650" y="3702050"/>
          <p14:tracePt t="63334" x="2114550" y="3670300"/>
          <p14:tracePt t="63351" x="2070100" y="3657600"/>
          <p14:tracePt t="63367" x="2025650" y="3644900"/>
          <p14:tracePt t="63384" x="1993900" y="3644900"/>
          <p14:tracePt t="63400" x="1955800" y="3651250"/>
          <p14:tracePt t="63404" x="1949450" y="3657600"/>
          <p14:tracePt t="63417" x="1949450" y="3663950"/>
          <p14:tracePt t="63434" x="1930400" y="3683000"/>
          <p14:tracePt t="63450" x="1917700" y="3727450"/>
          <p14:tracePt t="63467" x="1905000" y="3797300"/>
          <p14:tracePt t="63484" x="1917700" y="3905250"/>
          <p14:tracePt t="63501" x="1936750" y="3981450"/>
          <p14:tracePt t="63517" x="1955800" y="4013200"/>
          <p14:tracePt t="63535" x="1993900" y="4070350"/>
          <p14:tracePt t="63550" x="2032000" y="4114800"/>
          <p14:tracePt t="63567" x="2063750" y="4140200"/>
          <p14:tracePt t="63584" x="2120900" y="4146550"/>
          <p14:tracePt t="63601" x="2209800" y="4140200"/>
          <p14:tracePt t="63617" x="2286000" y="4114800"/>
          <p14:tracePt t="63634" x="2330450" y="4076700"/>
          <p14:tracePt t="63650" x="2374900" y="4038600"/>
          <p14:tracePt t="63667" x="2413000" y="3975100"/>
          <p14:tracePt t="63684" x="2419350" y="3943350"/>
          <p14:tracePt t="63700" x="2419350" y="3924300"/>
          <p14:tracePt t="63717" x="2406650" y="3898900"/>
          <p14:tracePt t="63733" x="2355850" y="3835400"/>
          <p14:tracePt t="63750" x="2305050" y="3797300"/>
          <p14:tracePt t="63767" x="2260600" y="3778250"/>
          <p14:tracePt t="63783" x="2222500" y="3765550"/>
          <p14:tracePt t="63800" x="2216150" y="3765550"/>
          <p14:tracePt t="63817" x="2197100" y="3765550"/>
          <p14:tracePt t="63834" x="2184400" y="3765550"/>
          <p14:tracePt t="63850" x="2178050" y="3765550"/>
          <p14:tracePt t="63893" x="2178050" y="3771900"/>
          <p14:tracePt t="63907" x="2178050" y="3778250"/>
          <p14:tracePt t="63914" x="2178050" y="3784600"/>
          <p14:tracePt t="63937" x="2178050" y="3790950"/>
          <p14:tracePt t="63973" x="2178050" y="3797300"/>
          <p14:tracePt t="64068" x="2178050" y="3790950"/>
          <p14:tracePt t="64075" x="2197100" y="3765550"/>
          <p14:tracePt t="64083" x="2203450" y="3752850"/>
          <p14:tracePt t="64100" x="2222500" y="3695700"/>
          <p14:tracePt t="64117" x="2222500" y="3651250"/>
          <p14:tracePt t="64133" x="2241550" y="3492500"/>
          <p14:tracePt t="64150" x="2241550" y="3340100"/>
          <p14:tracePt t="64166" x="2241550" y="3244850"/>
          <p14:tracePt t="64184" x="2241550" y="3194050"/>
          <p14:tracePt t="64200" x="2241550" y="3175000"/>
          <p14:tracePt t="64217" x="2241550" y="3162300"/>
          <p14:tracePt t="64234" x="2241550" y="3155950"/>
          <p14:tracePt t="64250" x="2235200" y="3124200"/>
          <p14:tracePt t="64266" x="2228850" y="3098800"/>
          <p14:tracePt t="64283" x="2216150" y="3067050"/>
          <p14:tracePt t="64300" x="2216150" y="3041650"/>
          <p14:tracePt t="64316" x="2209800" y="3009900"/>
          <p14:tracePt t="64333" x="2209800" y="2997200"/>
          <p14:tracePt t="64350" x="2203450" y="2984500"/>
          <p14:tracePt t="64366" x="2197100" y="2959100"/>
          <p14:tracePt t="64383" x="2197100" y="2940050"/>
          <p14:tracePt t="64400" x="2197100" y="2927350"/>
          <p14:tracePt t="64404" x="2197100" y="2921000"/>
          <p14:tracePt t="64416" x="2197100" y="2914650"/>
          <p14:tracePt t="64433" x="2197100" y="2889250"/>
          <p14:tracePt t="64450" x="2190750" y="2870200"/>
          <p14:tracePt t="64467" x="2190750" y="2851150"/>
          <p14:tracePt t="64483" x="2184400" y="2838450"/>
          <p14:tracePt t="64500" x="2184400" y="2832100"/>
          <p14:tracePt t="64516" x="2178050" y="2832100"/>
          <p14:tracePt t="64533" x="2178050" y="2825750"/>
          <p14:tracePt t="64550" x="2171700" y="2819400"/>
          <p14:tracePt t="64566" x="2171700" y="2813050"/>
          <p14:tracePt t="64600" x="2159000" y="2806700"/>
          <p14:tracePt t="64723" x="2159000" y="2794000"/>
          <p14:tracePt t="64730" x="2152650" y="2794000"/>
          <p14:tracePt t="64970" x="2152650" y="2787650"/>
          <p14:tracePt t="65007" x="2152650" y="2781300"/>
          <p14:tracePt t="65021" x="2146300" y="2781300"/>
          <p14:tracePt t="65036" x="2139950" y="2781300"/>
          <p14:tracePt t="65042" x="2133600" y="2774950"/>
          <p14:tracePt t="65057" x="2127250" y="2774950"/>
          <p14:tracePt t="65065" x="2120900" y="2774950"/>
          <p14:tracePt t="65082" x="2114550" y="2774950"/>
          <p14:tracePt t="65099" x="2108200" y="2774950"/>
          <p14:tracePt t="65115" x="2095500" y="2774950"/>
          <p14:tracePt t="65210" x="2095500" y="2781300"/>
          <p14:tracePt t="65218" x="2095500" y="2787650"/>
          <p14:tracePt t="65225" x="2095500" y="2794000"/>
          <p14:tracePt t="65232" x="2101850" y="2794000"/>
          <p14:tracePt t="65249" x="2114550" y="2806700"/>
          <p14:tracePt t="65265" x="2127250" y="2806700"/>
          <p14:tracePt t="65283" x="2139950" y="2806700"/>
          <p14:tracePt t="65298" x="2152650" y="2806700"/>
          <p14:tracePt t="65315" x="2159000" y="2806700"/>
          <p14:tracePt t="65342" x="2165350" y="2806700"/>
          <p14:tracePt t="65976" x="2171700" y="2806700"/>
          <p14:tracePt t="65983" x="2178050" y="2813050"/>
          <p14:tracePt t="65989" x="2190750" y="2819400"/>
          <p14:tracePt t="65998" x="2209800" y="2825750"/>
          <p14:tracePt t="66015" x="2305050" y="2851150"/>
          <p14:tracePt t="66031" x="2374900" y="2870200"/>
          <p14:tracePt t="66048" x="2457450" y="2889250"/>
          <p14:tracePt t="66065" x="2501900" y="2901950"/>
          <p14:tracePt t="66081" x="2552700" y="2914650"/>
          <p14:tracePt t="66098" x="2590800" y="2927350"/>
          <p14:tracePt t="66115" x="2698750" y="2940050"/>
          <p14:tracePt t="66132" x="2781300" y="2952750"/>
          <p14:tracePt t="66148" x="2832100" y="2959100"/>
          <p14:tracePt t="66164" x="2895600" y="2971800"/>
          <p14:tracePt t="66181" x="2927350" y="2984500"/>
          <p14:tracePt t="66198" x="2940050" y="2997200"/>
          <p14:tracePt t="66215" x="2952750" y="2997200"/>
          <p14:tracePt t="66231" x="2959100" y="3003550"/>
          <p14:tracePt t="66264" x="2971800" y="3009900"/>
          <p14:tracePt t="66281" x="2990850" y="3016250"/>
          <p14:tracePt t="66298" x="3003550" y="3022600"/>
          <p14:tracePt t="66331" x="3016250" y="3028950"/>
          <p14:tracePt t="66348" x="3041650" y="3041650"/>
          <p14:tracePt t="66364" x="3048000" y="3041650"/>
          <p14:tracePt t="66381" x="3054350" y="3048000"/>
          <p14:tracePt t="66397" x="3060700" y="3048000"/>
          <p14:tracePt t="66414" x="3060700" y="3060700"/>
          <p14:tracePt t="66431" x="3067050" y="3060700"/>
          <p14:tracePt t="66447" x="3067050" y="3067050"/>
          <p14:tracePt t="66465" x="3073400" y="3067050"/>
          <p14:tracePt t="66492" x="3079750" y="3067050"/>
          <p14:tracePt t="66689" x="3079750" y="3073400"/>
          <p14:tracePt t="66776" x="3092450" y="3073400"/>
          <p14:tracePt t="68203" x="3130550" y="3079750"/>
          <p14:tracePt t="68210" x="3143250" y="3079750"/>
          <p14:tracePt t="68218" x="3175000" y="3079750"/>
          <p14:tracePt t="68229" x="3194050" y="3098800"/>
          <p14:tracePt t="68247" x="3257550" y="3105150"/>
          <p14:tracePt t="68262" x="3371850" y="3117850"/>
          <p14:tracePt t="68279" x="3460750" y="3136900"/>
          <p14:tracePt t="68296" x="3511550" y="3149600"/>
          <p14:tracePt t="68313" x="3587750" y="3155950"/>
          <p14:tracePt t="68329" x="3619500" y="3175000"/>
          <p14:tracePt t="68347" x="3638550" y="3175000"/>
          <p14:tracePt t="68363" x="3657600" y="3175000"/>
          <p14:tracePt t="68379" x="3702050" y="3187700"/>
          <p14:tracePt t="68396" x="3721100" y="3200400"/>
          <p14:tracePt t="68412" x="3752850" y="3200400"/>
          <p14:tracePt t="68429" x="3778250" y="3200400"/>
          <p14:tracePt t="68446" x="3790950" y="3206750"/>
          <p14:tracePt t="68463" x="3810000" y="3206750"/>
          <p14:tracePt t="68479" x="3829050" y="3206750"/>
          <p14:tracePt t="68496" x="3867150" y="3219450"/>
          <p14:tracePt t="68512" x="3873500" y="3219450"/>
          <p14:tracePt t="68529" x="3886200" y="3232150"/>
          <p14:tracePt t="68546" x="3898900" y="3232150"/>
          <p14:tracePt t="68563" x="3924300" y="3232150"/>
          <p14:tracePt t="68579" x="3930650" y="3232150"/>
          <p14:tracePt t="68596" x="3943350" y="3232150"/>
          <p14:tracePt t="68612" x="3962400" y="3232150"/>
          <p14:tracePt t="68629" x="3975100" y="3232150"/>
          <p14:tracePt t="68646" x="3987800" y="3219450"/>
          <p14:tracePt t="68662" x="4006850" y="3213100"/>
          <p14:tracePt t="68679" x="4032250" y="3200400"/>
          <p14:tracePt t="68696" x="4044950" y="3194050"/>
          <p14:tracePt t="68712" x="4057650" y="3194050"/>
          <p14:tracePt t="68729" x="4070350" y="3194050"/>
          <p14:tracePt t="68746" x="4076700" y="3194050"/>
          <p14:tracePt t="68762" x="4083050" y="3194050"/>
          <p14:tracePt t="68795" x="4089400" y="3194050"/>
          <p14:tracePt t="68830" x="4095750" y="3194050"/>
          <p14:tracePt t="68866" x="4102100" y="3194050"/>
          <p14:tracePt t="68903" x="4108450" y="3194050"/>
          <p14:tracePt t="68917" x="4108450" y="3187700"/>
          <p14:tracePt t="68947" x="4114800" y="3187700"/>
          <p14:tracePt t="68954" x="4114800" y="3181350"/>
          <p14:tracePt t="68975" x="4114800" y="3168650"/>
          <p14:tracePt t="68982" x="4121150" y="3168650"/>
          <p14:tracePt t="68996" x="4121150" y="3162300"/>
          <p14:tracePt t="69012" x="4127500" y="3143250"/>
          <p14:tracePt t="69029" x="4127500" y="3111500"/>
          <p14:tracePt t="69045" x="4127500" y="3098800"/>
          <p14:tracePt t="69062" x="4127500" y="3092450"/>
          <p14:tracePt t="69078" x="4121150" y="3079750"/>
          <p14:tracePt t="69095" x="4102100" y="3079750"/>
          <p14:tracePt t="69112" x="4076700" y="3073400"/>
          <p14:tracePt t="69128" x="4057650" y="3073400"/>
          <p14:tracePt t="69145" x="4038600" y="3073400"/>
          <p14:tracePt t="69162" x="4025900" y="3073400"/>
          <p14:tracePt t="69178" x="4013200" y="3073400"/>
          <p14:tracePt t="69196" x="3994150" y="3079750"/>
          <p14:tracePt t="69228" x="3987800" y="3092450"/>
          <p14:tracePt t="69246" x="3981450" y="3105150"/>
          <p14:tracePt t="69262" x="3968750" y="3124200"/>
          <p14:tracePt t="69279" x="3968750" y="3136900"/>
          <p14:tracePt t="69295" x="3968750" y="3149600"/>
          <p14:tracePt t="69311" x="3968750" y="3168650"/>
          <p14:tracePt t="69329" x="3968750" y="3181350"/>
          <p14:tracePt t="69345" x="3968750" y="3194050"/>
          <p14:tracePt t="69361" x="3968750" y="3200400"/>
          <p14:tracePt t="69378" x="3968750" y="3206750"/>
          <p14:tracePt t="69415" x="3975100" y="3206750"/>
          <p14:tracePt t="69420" x="3981450" y="3206750"/>
          <p14:tracePt t="69428" x="3987800" y="3206750"/>
          <p14:tracePt t="69445" x="4000500" y="3206750"/>
          <p14:tracePt t="69462" x="4006850" y="3206750"/>
          <p14:tracePt t="69478" x="4025900" y="3206750"/>
          <p14:tracePt t="69495" x="4032250" y="3206750"/>
          <p14:tracePt t="69512" x="4038600" y="3206750"/>
          <p14:tracePt t="69528" x="4044950" y="3206750"/>
          <p14:tracePt t="69545" x="4051300" y="3206750"/>
          <p14:tracePt t="69566" x="4057650" y="3200400"/>
          <p14:tracePt t="69579" x="4057650" y="3194050"/>
          <p14:tracePt t="69595" x="4057650" y="3181350"/>
          <p14:tracePt t="69612" x="4057650" y="3175000"/>
          <p14:tracePt t="69628" x="4057650" y="3168650"/>
          <p14:tracePt t="69645" x="4057650" y="3162300"/>
          <p14:tracePt t="69662" x="4051300" y="3149600"/>
          <p14:tracePt t="69678" x="4038600" y="3149600"/>
          <p14:tracePt t="69696" x="4019550" y="3149600"/>
          <p14:tracePt t="69711" x="4006850" y="3149600"/>
          <p14:tracePt t="69728" x="4000500" y="3149600"/>
          <p14:tracePt t="69745" x="3994150" y="3149600"/>
          <p14:tracePt t="69761" x="3987800" y="3162300"/>
          <p14:tracePt t="69778" x="3981450" y="3162300"/>
          <p14:tracePt t="69795" x="3981450" y="3168650"/>
          <p14:tracePt t="69811" x="3981450" y="3175000"/>
          <p14:tracePt t="69828" x="3981450" y="3181350"/>
          <p14:tracePt t="69844" x="3981450" y="3187700"/>
          <p14:tracePt t="69861" x="3981450" y="3194050"/>
          <p14:tracePt t="69878" x="3981450" y="3200400"/>
          <p14:tracePt t="69894" x="3981450" y="3206750"/>
          <p14:tracePt t="69911" x="3981450" y="3213100"/>
          <p14:tracePt t="69930" x="3981450" y="3225800"/>
          <p14:tracePt t="69951" x="3987800" y="3225800"/>
          <p14:tracePt t="69966" x="3987800" y="3232150"/>
          <p14:tracePt t="69978" x="3994150" y="3232150"/>
          <p14:tracePt t="69995" x="4000500" y="3232150"/>
          <p14:tracePt t="70017" x="4006850" y="3232150"/>
          <p14:tracePt t="70068" x="4013200" y="3232150"/>
          <p14:tracePt t="70089" x="4025900" y="3232150"/>
          <p14:tracePt t="70104" x="4032250" y="3219450"/>
          <p14:tracePt t="70111" x="4032250" y="3213100"/>
          <p14:tracePt t="70119" x="4032250" y="3206750"/>
          <p14:tracePt t="70128" x="4032250" y="3200400"/>
          <p14:tracePt t="70144" x="4032250" y="3181350"/>
          <p14:tracePt t="70162" x="4032250" y="3162300"/>
          <p14:tracePt t="70177" x="4019550" y="3155950"/>
          <p14:tracePt t="70194" x="4013200" y="3149600"/>
          <p14:tracePt t="70211" x="4000500" y="3143250"/>
          <p14:tracePt t="70228" x="3987800" y="3143250"/>
          <p14:tracePt t="70244" x="3968750" y="3143250"/>
          <p14:tracePt t="70261" x="3956050" y="3143250"/>
          <p14:tracePt t="70279" x="3943350" y="3143250"/>
          <p14:tracePt t="70294" x="3937000" y="3155950"/>
          <p14:tracePt t="70315" x="3937000" y="3168650"/>
          <p14:tracePt t="70328" x="3937000" y="3175000"/>
          <p14:tracePt t="70344" x="3937000" y="3181350"/>
          <p14:tracePt t="70361" x="3937000" y="3194050"/>
          <p14:tracePt t="70378" x="3943350" y="3206750"/>
          <p14:tracePt t="70394" x="3956050" y="3213100"/>
          <p14:tracePt t="70410" x="3975100" y="3213100"/>
          <p14:tracePt t="70427" x="3981450" y="3213100"/>
          <p14:tracePt t="70444" x="3987800" y="3213100"/>
          <p14:tracePt t="70461" x="3994150" y="3213100"/>
          <p14:tracePt t="70477" x="4000500" y="3213100"/>
          <p14:tracePt t="72407" x="3981450" y="3206750"/>
          <p14:tracePt t="72414" x="3911600" y="3175000"/>
          <p14:tracePt t="72426" x="3854450" y="3149600"/>
          <p14:tracePt t="72443" x="3587750" y="3003550"/>
          <p14:tracePt t="72459" x="3390900" y="2889250"/>
          <p14:tracePt t="72476" x="3162300" y="2755900"/>
          <p14:tracePt t="72493" x="2965450" y="2673350"/>
          <p14:tracePt t="72509" x="2800350" y="2616200"/>
          <p14:tracePt t="72526" x="2667000" y="2565400"/>
          <p14:tracePt t="72542" x="2571750" y="2552700"/>
          <p14:tracePt t="72559" x="2501900" y="2533650"/>
          <p14:tracePt t="72576" x="2476500" y="2533650"/>
          <p14:tracePt t="72593" x="2451100" y="2533650"/>
          <p14:tracePt t="72610" x="2438400" y="2533650"/>
          <p14:tracePt t="72626" x="2425700" y="2533650"/>
          <p14:tracePt t="72642" x="2413000" y="2533650"/>
          <p14:tracePt t="72659" x="2393950" y="2533650"/>
          <p14:tracePt t="72675" x="2343150" y="2508250"/>
          <p14:tracePt t="72692" x="2279650" y="2501900"/>
          <p14:tracePt t="72709" x="2216150" y="2495550"/>
          <p14:tracePt t="72726" x="2152650" y="2495550"/>
          <p14:tracePt t="72742" x="2127250" y="2495550"/>
          <p14:tracePt t="72759" x="2101850" y="2495550"/>
          <p14:tracePt t="72776" x="2089150" y="2495550"/>
          <p14:tracePt t="72792" x="2076450" y="2495550"/>
          <p14:tracePt t="72826" x="2070100" y="2495550"/>
          <p14:tracePt t="72842" x="2051050" y="2495550"/>
          <p14:tracePt t="72859" x="2032000" y="2495550"/>
          <p14:tracePt t="72876" x="2025650" y="2495550"/>
          <p14:tracePt t="72892" x="2012950" y="2495550"/>
          <p14:tracePt t="72909" x="1987550" y="2495550"/>
          <p14:tracePt t="72931" x="1981200" y="2495550"/>
          <p14:tracePt t="72962" x="1974850" y="2495550"/>
          <p14:tracePt t="72967" x="1974850" y="2508250"/>
          <p14:tracePt t="72988" x="1968500" y="2508250"/>
          <p14:tracePt t="73004" x="1968500" y="2514600"/>
          <p14:tracePt t="73026" x="1962150" y="2520950"/>
          <p14:tracePt t="73033" x="1962150" y="2527300"/>
          <p14:tracePt t="73042" x="1955800" y="2533650"/>
          <p14:tracePt t="73059" x="1955800" y="2540000"/>
          <p14:tracePt t="73076" x="1943100" y="2546350"/>
          <p14:tracePt t="73092" x="1936750" y="2578100"/>
          <p14:tracePt t="73109" x="1936750" y="2603500"/>
          <p14:tracePt t="73125" x="1930400" y="2635250"/>
          <p14:tracePt t="73128" x="1930400" y="2647950"/>
          <p14:tracePt t="73142" x="1930400" y="2667000"/>
          <p14:tracePt t="73159" x="1930400" y="2692400"/>
          <p14:tracePt t="73175" x="1924050" y="2698750"/>
          <p14:tracePt t="73192" x="1924050" y="2711450"/>
          <p14:tracePt t="73208" x="1924050" y="2749550"/>
          <p14:tracePt t="73225" x="1917700" y="2781300"/>
          <p14:tracePt t="73242" x="1917700" y="2825750"/>
          <p14:tracePt t="73258" x="1898650" y="2965450"/>
          <p14:tracePt t="73275" x="1885950" y="3086100"/>
          <p14:tracePt t="73292" x="1873250" y="3155950"/>
          <p14:tracePt t="73309" x="1866900" y="3194050"/>
          <p14:tracePt t="73325" x="1866900" y="3251200"/>
          <p14:tracePt t="73342" x="1866900" y="3257550"/>
          <p14:tracePt t="73358" x="1866900" y="3282950"/>
          <p14:tracePt t="73375" x="1866900" y="3321050"/>
          <p14:tracePt t="73391" x="1905000" y="3384550"/>
          <p14:tracePt t="73408" x="1949450" y="3473450"/>
          <p14:tracePt t="73412" x="1981200" y="3505200"/>
          <p14:tracePt t="73425" x="2000250" y="3536950"/>
          <p14:tracePt t="73441" x="2025650" y="3594100"/>
          <p14:tracePt t="73458" x="2051050" y="3625850"/>
          <p14:tracePt t="73476" x="2082800" y="3657600"/>
          <p14:tracePt t="73491" x="2133600" y="3663950"/>
          <p14:tracePt t="73508" x="2184400" y="3663950"/>
          <p14:tracePt t="73525" x="2228850" y="3644900"/>
          <p14:tracePt t="73542" x="2292350" y="3587750"/>
          <p14:tracePt t="73558" x="2381250" y="3467100"/>
          <p14:tracePt t="73575" x="2425700" y="3390900"/>
          <p14:tracePt t="73592" x="2451100" y="3333750"/>
          <p14:tracePt t="73608" x="2476500" y="3289300"/>
          <p14:tracePt t="73625" x="2476500" y="3257550"/>
          <p14:tracePt t="73641" x="2476500" y="3238500"/>
          <p14:tracePt t="73658" x="2482850" y="3213100"/>
          <p14:tracePt t="73675" x="2482850" y="3098800"/>
          <p14:tracePt t="73691" x="2482850" y="3022600"/>
          <p14:tracePt t="73709" x="2482850" y="2984500"/>
          <p14:tracePt t="73724" x="2463800" y="2908300"/>
          <p14:tracePt t="73741" x="2451100" y="2857500"/>
          <p14:tracePt t="73758" x="2444750" y="2825750"/>
          <p14:tracePt t="73775" x="2432050" y="2787650"/>
          <p14:tracePt t="73791" x="2406650" y="2743200"/>
          <p14:tracePt t="73808" x="2381250" y="2711450"/>
          <p14:tracePt t="73826" x="2336800" y="2654300"/>
          <p14:tracePt t="73841" x="2254250" y="2584450"/>
          <p14:tracePt t="73858" x="2203450" y="2552700"/>
          <p14:tracePt t="73875" x="2152650" y="2533650"/>
          <p14:tracePt t="73891" x="2120900" y="2533650"/>
          <p14:tracePt t="73908" x="2095500" y="2533650"/>
          <p14:tracePt t="73925" x="2089150" y="2533650"/>
          <p14:tracePt t="73941" x="2076450" y="2533650"/>
          <p14:tracePt t="73958" x="2057400" y="2533650"/>
          <p14:tracePt t="73974" x="2025650" y="2552700"/>
          <p14:tracePt t="73991" x="1981200" y="2590800"/>
          <p14:tracePt t="74008" x="1924050" y="2667000"/>
          <p14:tracePt t="74024" x="1892300" y="2717800"/>
          <p14:tracePt t="74041" x="1866900" y="2768600"/>
          <p14:tracePt t="74059" x="1841500" y="2806700"/>
          <p14:tracePt t="74074" x="1809750" y="2870200"/>
          <p14:tracePt t="74091" x="1797050" y="2952750"/>
          <p14:tracePt t="74107" x="1797050" y="3009900"/>
          <p14:tracePt t="74124" x="1797050" y="3098800"/>
          <p14:tracePt t="74141" x="1797050" y="3143250"/>
          <p14:tracePt t="74158" x="1803400" y="3175000"/>
          <p14:tracePt t="74175" x="1816100" y="3219450"/>
          <p14:tracePt t="74191" x="1847850" y="3257550"/>
          <p14:tracePt t="74207" x="1873250" y="3289300"/>
          <p14:tracePt t="74224" x="1898650" y="3327400"/>
          <p14:tracePt t="74241" x="1968500" y="3378200"/>
          <p14:tracePt t="74257" x="2025650" y="3397250"/>
          <p14:tracePt t="74275" x="2095500" y="3409950"/>
          <p14:tracePt t="74291" x="2165350" y="3409950"/>
          <p14:tracePt t="74307" x="2273300" y="3390900"/>
          <p14:tracePt t="74324" x="2317750" y="3365500"/>
          <p14:tracePt t="74341" x="2355850" y="3327400"/>
          <p14:tracePt t="74357" x="2438400" y="3194050"/>
          <p14:tracePt t="74374" x="2482850" y="3079750"/>
          <p14:tracePt t="74391" x="2495550" y="2971800"/>
          <p14:tracePt t="74408" x="2495550" y="2908300"/>
          <p14:tracePt t="74412" x="2495550" y="2876550"/>
          <p14:tracePt t="74424" x="2495550" y="2832100"/>
          <p14:tracePt t="74441" x="2495550" y="2781300"/>
          <p14:tracePt t="74457" x="2495550" y="2705100"/>
          <p14:tracePt t="74474" x="2489200" y="2622550"/>
          <p14:tracePt t="74491" x="2463800" y="2559050"/>
          <p14:tracePt t="74507" x="2457450" y="2540000"/>
          <p14:tracePt t="74525" x="2444750" y="2514600"/>
          <p14:tracePt t="74540" x="2387600" y="2463800"/>
          <p14:tracePt t="74557" x="2336800" y="2438400"/>
          <p14:tracePt t="74574" x="2266950" y="2425700"/>
          <p14:tracePt t="74590" x="2184400" y="2419350"/>
          <p14:tracePt t="74607" x="2127250" y="2419350"/>
          <p14:tracePt t="74624" x="2070100" y="2438400"/>
          <p14:tracePt t="74641" x="2012950" y="2489200"/>
          <p14:tracePt t="74657" x="1936750" y="2565400"/>
          <p14:tracePt t="74674" x="1905000" y="2616200"/>
          <p14:tracePt t="74690" x="1866900" y="2673350"/>
          <p14:tracePt t="74707" x="1847850" y="2755900"/>
          <p14:tracePt t="74724" x="1828800" y="2844800"/>
          <p14:tracePt t="74740" x="1822450" y="2927350"/>
          <p14:tracePt t="74758" x="1822450" y="3016250"/>
          <p14:tracePt t="74773" x="1822450" y="3130550"/>
          <p14:tracePt t="74790" x="1828800" y="3175000"/>
          <p14:tracePt t="74807" x="1841500" y="3206750"/>
          <p14:tracePt t="74823" x="1879600" y="3244850"/>
          <p14:tracePt t="74840" x="1943100" y="3282950"/>
          <p14:tracePt t="74857" x="1993900" y="3314700"/>
          <p14:tracePt t="74874" x="2076450" y="3333750"/>
          <p14:tracePt t="74890" x="2228850" y="3359150"/>
          <p14:tracePt t="74907" x="2286000" y="3359150"/>
          <p14:tracePt t="74923" x="2355850" y="3314700"/>
          <p14:tracePt t="74940" x="2463800" y="3143250"/>
          <p14:tracePt t="74957" x="2495550" y="2997200"/>
          <p14:tracePt t="74973" x="2495550" y="2857500"/>
          <p14:tracePt t="74990" x="2482850" y="2762250"/>
          <p14:tracePt t="75007" x="2432050" y="2647950"/>
          <p14:tracePt t="75023" x="2393950" y="2590800"/>
          <p14:tracePt t="75040" x="2343150" y="2552700"/>
          <p14:tracePt t="75056" x="2279650" y="2520950"/>
          <p14:tracePt t="75074" x="2254250" y="2520950"/>
          <p14:tracePt t="75090" x="2222500" y="2540000"/>
          <p14:tracePt t="75107" x="2165350" y="2628900"/>
          <p14:tracePt t="75123" x="2095500" y="2787650"/>
          <p14:tracePt t="75140" x="2044700" y="2959100"/>
          <p14:tracePt t="75156" x="2025650" y="3111500"/>
          <p14:tracePt t="75173" x="2025650" y="3340100"/>
          <p14:tracePt t="75189" x="2038350" y="3530600"/>
          <p14:tracePt t="75207" x="2038350" y="3549650"/>
          <p14:tracePt t="83222" x="2076450" y="3530600"/>
          <p14:tracePt t="83229" x="2146300" y="3486150"/>
          <p14:tracePt t="83237" x="2178050" y="3460750"/>
          <p14:tracePt t="83249" x="2235200" y="3435350"/>
          <p14:tracePt t="83266" x="2311400" y="3365500"/>
          <p14:tracePt t="83283" x="2362200" y="3289300"/>
          <p14:tracePt t="83300" x="2393950" y="3251200"/>
          <p14:tracePt t="83316" x="2413000" y="3206750"/>
          <p14:tracePt t="83332" x="2413000" y="3187700"/>
          <p14:tracePt t="83350" x="2413000" y="3168650"/>
          <p14:tracePt t="83366" x="2413000" y="3155950"/>
          <p14:tracePt t="83382" x="2413000" y="3136900"/>
          <p14:tracePt t="83399" x="2413000" y="3124200"/>
          <p14:tracePt t="83417" x="2413000" y="3117850"/>
          <p14:tracePt t="83433" x="2406650" y="3117850"/>
          <p14:tracePt t="83449" x="2400300" y="3105150"/>
          <p14:tracePt t="83466" x="2387600" y="3098800"/>
          <p14:tracePt t="83482" x="2343150" y="3092450"/>
          <p14:tracePt t="83499" x="2273300" y="3092450"/>
          <p14:tracePt t="83516" x="2241550" y="3092450"/>
          <p14:tracePt t="83533" x="2228850" y="3092450"/>
          <p14:tracePt t="83549" x="2216150" y="3092450"/>
          <p14:tracePt t="83566" x="2203450" y="3092450"/>
          <p14:tracePt t="83582" x="2184400" y="3092450"/>
          <p14:tracePt t="83599" x="2171700" y="3092450"/>
          <p14:tracePt t="83616" x="2159000" y="3092450"/>
          <p14:tracePt t="83632" x="2152650" y="3092450"/>
          <p14:tracePt t="83680" x="2146300" y="3098800"/>
          <p14:tracePt t="83710" x="2139950" y="3105150"/>
          <p14:tracePt t="83745" x="2139950" y="3111500"/>
          <p14:tracePt t="83782" x="2139950" y="3117850"/>
          <p14:tracePt t="83819" x="2139950" y="3124200"/>
          <p14:tracePt t="83832" x="2133600" y="3124200"/>
          <p14:tracePt t="83855" x="2133600" y="3130550"/>
          <p14:tracePt t="83891" x="2133600" y="3136900"/>
          <p14:tracePt t="83927" x="2133600" y="3143250"/>
          <p14:tracePt t="84001" x="2133600" y="3149600"/>
          <p14:tracePt t="84043" x="2133600" y="3162300"/>
          <p14:tracePt t="84081" x="2133600" y="3168650"/>
          <p14:tracePt t="84095" x="2139950" y="3168650"/>
          <p14:tracePt t="84117" x="2139950" y="3175000"/>
          <p14:tracePt t="84197" x="2146300" y="3175000"/>
          <p14:tracePt t="84204" x="2146300" y="3181350"/>
          <p14:tracePt t="84248" x="2152650" y="3181350"/>
          <p14:tracePt t="84271" x="2159000" y="3181350"/>
          <p14:tracePt t="84277" x="2165350" y="3187700"/>
          <p14:tracePt t="84286" x="2171700" y="3187700"/>
          <p14:tracePt t="84298" x="2178050" y="3194050"/>
          <p14:tracePt t="84315" x="2197100" y="3194050"/>
          <p14:tracePt t="84332" x="2209800" y="3194050"/>
          <p14:tracePt t="84349" x="2216150" y="3194050"/>
          <p14:tracePt t="84365" x="2228850" y="3200400"/>
          <p14:tracePt t="84382" x="2247900" y="3200400"/>
          <p14:tracePt t="84415" x="2260600" y="3200400"/>
          <p14:tracePt t="84751" x="2254250" y="3200400"/>
          <p14:tracePt t="84758" x="2247900" y="3200400"/>
          <p14:tracePt t="84772" x="2241550" y="3200400"/>
          <p14:tracePt t="84794" x="2235200" y="3200400"/>
          <p14:tracePt t="84808" x="2228850" y="3200400"/>
          <p14:tracePt t="84845" x="2222500" y="3200400"/>
          <p14:tracePt t="84860" x="2209800" y="3200400"/>
          <p14:tracePt t="84889" x="2203450" y="3200400"/>
          <p14:tracePt t="84918" x="2197100" y="3200400"/>
          <p14:tracePt t="84962" x="2190750" y="3200400"/>
          <p14:tracePt t="85238" x="2197100" y="3200400"/>
          <p14:tracePt t="85246" x="2216150" y="3200400"/>
          <p14:tracePt t="85254" x="2228850" y="3200400"/>
          <p14:tracePt t="85264" x="2235200" y="3200400"/>
          <p14:tracePt t="85282" x="2247900" y="3200400"/>
          <p14:tracePt t="85297" x="2260600" y="3200400"/>
          <p14:tracePt t="85314" x="2279650" y="3200400"/>
          <p14:tracePt t="85331" x="2292350" y="3200400"/>
          <p14:tracePt t="85348" x="2305050" y="3200400"/>
          <p14:tracePt t="85364" x="2311400" y="3200400"/>
          <p14:tracePt t="85381" x="2330450" y="3200400"/>
          <p14:tracePt t="85398" x="2349500" y="3206750"/>
          <p14:tracePt t="85401" x="2362200" y="3219450"/>
          <p14:tracePt t="85414" x="2393950" y="3219450"/>
          <p14:tracePt t="85431" x="2419350" y="3225800"/>
          <p14:tracePt t="85447" x="2444750" y="3232150"/>
          <p14:tracePt t="85464" x="2495550" y="3238500"/>
          <p14:tracePt t="85481" x="2520950" y="3238500"/>
          <p14:tracePt t="85498" x="2533650" y="3244850"/>
          <p14:tracePt t="85515" x="2540000" y="3251200"/>
          <p14:tracePt t="85530" x="2559050" y="3251200"/>
          <p14:tracePt t="85547" x="2578100" y="3257550"/>
          <p14:tracePt t="85564" x="2584450" y="3257550"/>
          <p14:tracePt t="85581" x="2603500" y="3263900"/>
          <p14:tracePt t="85597" x="2616200" y="3270250"/>
          <p14:tracePt t="85614" x="2622550" y="3270250"/>
          <p14:tracePt t="85631" x="2635250" y="3282950"/>
          <p14:tracePt t="85647" x="2660650" y="3289300"/>
          <p14:tracePt t="85664" x="2679700" y="3295650"/>
          <p14:tracePt t="85681" x="2711450" y="3302000"/>
          <p14:tracePt t="85697" x="2768600" y="3302000"/>
          <p14:tracePt t="85714" x="2838450" y="3314700"/>
          <p14:tracePt t="85731" x="2870200" y="3314700"/>
          <p14:tracePt t="85748" x="2914650" y="3314700"/>
          <p14:tracePt t="85764" x="2933700" y="3314700"/>
          <p14:tracePt t="85780" x="2946400" y="3321050"/>
          <p14:tracePt t="85797" x="2959100" y="3321050"/>
          <p14:tracePt t="85814" x="2971800" y="3321050"/>
          <p14:tracePt t="85830" x="2971800" y="3327400"/>
          <p14:tracePt t="85847" x="2984500" y="3327400"/>
          <p14:tracePt t="85864" x="2990850" y="3333750"/>
          <p14:tracePt t="85880" x="3009900" y="3340100"/>
          <p14:tracePt t="85897" x="3009900" y="3346450"/>
          <p14:tracePt t="85902" x="3022600" y="3346450"/>
          <p14:tracePt t="85917" x="3028950" y="3352800"/>
          <p14:tracePt t="85930" x="3035300" y="3352800"/>
          <p14:tracePt t="85947" x="3041650" y="3359150"/>
          <p14:tracePt t="85983" x="3048000" y="3359150"/>
          <p14:tracePt t="85997" x="3048000" y="3365500"/>
          <p14:tracePt t="86100" x="3035300" y="3365500"/>
          <p14:tracePt t="86106" x="3003550" y="3365500"/>
          <p14:tracePt t="86114" x="2952750" y="3352800"/>
          <p14:tracePt t="86130" x="2819400" y="3333750"/>
          <p14:tracePt t="86147" x="2711450" y="3295650"/>
          <p14:tracePt t="86163" x="2641600" y="3276600"/>
          <p14:tracePt t="86180" x="2597150" y="3276600"/>
          <p14:tracePt t="86197" x="2578100" y="3270250"/>
          <p14:tracePt t="86214" x="2552700" y="3270250"/>
          <p14:tracePt t="86230" x="2508250" y="3257550"/>
          <p14:tracePt t="86247" x="2482850" y="3257550"/>
          <p14:tracePt t="86263" x="2419350" y="3238500"/>
          <p14:tracePt t="86280" x="2374900" y="3238500"/>
          <p14:tracePt t="86297" x="2305050" y="3238500"/>
          <p14:tracePt t="86313" x="2273300" y="3238500"/>
          <p14:tracePt t="86330" x="2254250" y="3238500"/>
          <p14:tracePt t="86346" x="2228850" y="3238500"/>
          <p14:tracePt t="86363" x="2222500" y="3238500"/>
          <p14:tracePt t="86380" x="2216150" y="3238500"/>
          <p14:tracePt t="86397" x="2209800" y="3238500"/>
          <p14:tracePt t="86413" x="2203450" y="3238500"/>
          <p14:tracePt t="86430" x="2197100" y="3238500"/>
          <p14:tracePt t="86447" x="2190750" y="3238500"/>
          <p14:tracePt t="86463" x="2184400" y="3238500"/>
          <p14:tracePt t="86480" x="2178050" y="3238500"/>
          <p14:tracePt t="86508" x="2171700" y="3238500"/>
          <p14:tracePt t="86543" x="2165350" y="3238500"/>
          <p14:tracePt t="86965" x="2178050" y="3238500"/>
          <p14:tracePt t="86994" x="2184400" y="3238500"/>
          <p14:tracePt t="87438" x="2184400" y="3244850"/>
          <p14:tracePt t="87447" x="2159000" y="3263900"/>
          <p14:tracePt t="87453" x="2146300" y="3276600"/>
          <p14:tracePt t="87462" x="2114550" y="3321050"/>
          <p14:tracePt t="87479" x="2057400" y="3409950"/>
          <p14:tracePt t="87496" x="1993900" y="3524250"/>
          <p14:tracePt t="87512" x="1936750" y="3619500"/>
          <p14:tracePt t="87528" x="1924050" y="3651250"/>
          <p14:tracePt t="87546" x="1911350" y="3670300"/>
          <p14:tracePt t="87562" x="1911350" y="3695700"/>
          <p14:tracePt t="87579" x="1911350" y="3702050"/>
          <p14:tracePt t="87596" x="1911350" y="3721100"/>
          <p14:tracePt t="87612" x="1911350" y="3733800"/>
          <p14:tracePt t="87629" x="1911350" y="3740150"/>
          <p14:tracePt t="87662" x="1911350" y="3746500"/>
          <p14:tracePt t="87678" x="1936750" y="3746500"/>
          <p14:tracePt t="87696" x="1968500" y="3746500"/>
          <p14:tracePt t="87712" x="1987550" y="3746500"/>
          <p14:tracePt t="87729" x="2000250" y="3746500"/>
          <p14:tracePt t="87745" x="2000250" y="3740150"/>
          <p14:tracePt t="87762" x="2006600" y="3740150"/>
          <p14:tracePt t="87847" x="1993900" y="3740150"/>
          <p14:tracePt t="87853" x="1987550" y="3752850"/>
          <p14:tracePt t="87861" x="1962150" y="3771900"/>
          <p14:tracePt t="87879" x="1924050" y="3835400"/>
          <p14:tracePt t="87895" x="1911350" y="3898900"/>
          <p14:tracePt t="87898" x="1911350" y="3917950"/>
          <p14:tracePt t="87912" x="1911350" y="3956050"/>
          <p14:tracePt t="87928" x="1911350" y="3975100"/>
          <p14:tracePt t="87945" x="1911350" y="3994150"/>
          <p14:tracePt t="87962" x="1917700" y="4019550"/>
          <p14:tracePt t="87978" x="1974850" y="4051300"/>
          <p14:tracePt t="87995" x="2025650" y="4070350"/>
          <p14:tracePt t="88012" x="2057400" y="4089400"/>
          <p14:tracePt t="88028" x="2139950" y="4095750"/>
          <p14:tracePt t="88045" x="2184400" y="4095750"/>
          <p14:tracePt t="88061" x="2228850" y="4089400"/>
          <p14:tracePt t="88078" x="2254250" y="4070350"/>
          <p14:tracePt t="88095" x="2286000" y="4051300"/>
          <p14:tracePt t="88111" x="2298700" y="4032250"/>
          <p14:tracePt t="88128" x="2317750" y="4006850"/>
          <p14:tracePt t="88145" x="2330450" y="3968750"/>
          <p14:tracePt t="88162" x="2330450" y="3949700"/>
          <p14:tracePt t="88178" x="2330450" y="3930650"/>
          <p14:tracePt t="88195" x="2324100" y="3917950"/>
          <p14:tracePt t="88211" x="2286000" y="3867150"/>
          <p14:tracePt t="88228" x="2228850" y="3848100"/>
          <p14:tracePt t="88245" x="2184400" y="3829050"/>
          <p14:tracePt t="88261" x="2133600" y="3822700"/>
          <p14:tracePt t="88278" x="2120900" y="3822700"/>
          <p14:tracePt t="88295" x="2108200" y="3822700"/>
          <p14:tracePt t="88311" x="2095500" y="3822700"/>
          <p14:tracePt t="88328" x="2089150" y="3829050"/>
          <p14:tracePt t="88344" x="2089150" y="3835400"/>
          <p14:tracePt t="88378" x="2089150" y="3841750"/>
          <p14:tracePt t="88436" x="2101850" y="3835400"/>
          <p14:tracePt t="88444" x="2127250" y="3810000"/>
          <p14:tracePt t="88450" x="2146300" y="3778250"/>
          <p14:tracePt t="88461" x="2178050" y="3733800"/>
          <p14:tracePt t="88478" x="2241550" y="3606800"/>
          <p14:tracePt t="88494" x="2273300" y="3530600"/>
          <p14:tracePt t="88511" x="2286000" y="3492500"/>
          <p14:tracePt t="88528" x="2286000" y="3460750"/>
          <p14:tracePt t="88545" x="2286000" y="3448050"/>
          <p14:tracePt t="88561" x="2286000" y="3435350"/>
          <p14:tracePt t="88578" x="2286000" y="3422650"/>
          <p14:tracePt t="88595" x="2286000" y="3416300"/>
          <p14:tracePt t="88611" x="2286000" y="3390900"/>
          <p14:tracePt t="88627" x="2286000" y="3378200"/>
          <p14:tracePt t="88645" x="2286000" y="3365500"/>
          <p14:tracePt t="88661" x="2286000" y="3359150"/>
          <p14:tracePt t="88678" x="2286000" y="3340100"/>
          <p14:tracePt t="88694" x="2286000" y="3327400"/>
          <p14:tracePt t="88711" x="2286000" y="3321050"/>
          <p14:tracePt t="88727" x="2286000" y="3314700"/>
          <p14:tracePt t="88744" x="2286000" y="3308350"/>
          <p14:tracePt t="88761" x="2286000" y="3302000"/>
          <p14:tracePt t="88777" x="2286000" y="3282950"/>
          <p14:tracePt t="88794" x="2279650" y="3276600"/>
          <p14:tracePt t="88811" x="2279650" y="3263900"/>
          <p14:tracePt t="88827" x="2273300" y="3244850"/>
          <p14:tracePt t="88844" x="2266950" y="3225800"/>
          <p14:tracePt t="88860" x="2260600" y="3219450"/>
          <p14:tracePt t="88878" x="2254250" y="3206750"/>
          <p14:tracePt t="88894" x="2254250" y="3200400"/>
          <p14:tracePt t="88911" x="2235200" y="3181350"/>
          <p14:tracePt t="88928" x="2235200" y="3175000"/>
          <p14:tracePt t="88944" x="2228850" y="3162300"/>
          <p14:tracePt t="88961" x="2222500" y="3155950"/>
          <p14:tracePt t="88977" x="2209800" y="3149600"/>
          <p14:tracePt t="88995" x="2197100" y="3130550"/>
          <p14:tracePt t="89010" x="2190750" y="3117850"/>
          <p14:tracePt t="89027" x="2171700" y="3105150"/>
          <p14:tracePt t="89044" x="2159000" y="3098800"/>
          <p14:tracePt t="89060" x="2139950" y="3086100"/>
          <p14:tracePt t="89077" x="2108200" y="3086100"/>
          <p14:tracePt t="89095" x="2089150" y="3086100"/>
          <p14:tracePt t="89111" x="2076450" y="3086100"/>
          <p14:tracePt t="89127" x="2057400" y="3086100"/>
          <p14:tracePt t="89160" x="2051050" y="3086100"/>
          <p14:tracePt t="89194" x="2051050" y="3092450"/>
          <p14:tracePt t="89215" x="2051050" y="3098800"/>
          <p14:tracePt t="89237" x="2051050" y="3105150"/>
          <p14:tracePt t="89244" x="2051050" y="3111500"/>
          <p14:tracePt t="89259" x="2051050" y="3117850"/>
          <p14:tracePt t="89288" x="2051050" y="3124200"/>
          <p14:tracePt t="89325" x="2051050" y="3136900"/>
          <p14:tracePt t="89332" x="2057400" y="3136900"/>
          <p14:tracePt t="89343" x="2063750" y="3136900"/>
          <p14:tracePt t="89360" x="2076450" y="3149600"/>
          <p14:tracePt t="89362" x="2082800" y="3155950"/>
          <p14:tracePt t="89377" x="2095500" y="3162300"/>
          <p14:tracePt t="89394" x="2108200" y="3175000"/>
          <p14:tracePt t="89410" x="2120900" y="3175000"/>
          <p14:tracePt t="89427" x="2152650" y="3200400"/>
          <p14:tracePt t="89443" x="2165350" y="3200400"/>
          <p14:tracePt t="89460" x="2190750" y="3206750"/>
          <p14:tracePt t="89477" x="2228850" y="3206750"/>
          <p14:tracePt t="89493" x="2279650" y="3206750"/>
          <p14:tracePt t="89511" x="2298700" y="3206750"/>
          <p14:tracePt t="89527" x="2324100" y="3187700"/>
          <p14:tracePt t="89544" x="2336800" y="3181350"/>
          <p14:tracePt t="89560" x="2343150" y="3175000"/>
          <p14:tracePt t="89577" x="2349500" y="3175000"/>
          <p14:tracePt t="89593" x="2349500" y="3168650"/>
          <p14:tracePt t="89610" x="2349500" y="3162300"/>
          <p14:tracePt t="89627" x="2355850" y="3149600"/>
          <p14:tracePt t="89643" x="2355850" y="3143250"/>
          <p14:tracePt t="89660" x="2355850" y="3117850"/>
          <p14:tracePt t="89677" x="2355850" y="3105150"/>
          <p14:tracePt t="89693" x="2349500" y="3098800"/>
          <p14:tracePt t="89710" x="2311400" y="3086100"/>
          <p14:tracePt t="89727" x="2279650" y="3073400"/>
          <p14:tracePt t="89743" x="2247900" y="3073400"/>
          <p14:tracePt t="89760" x="2222500" y="3073400"/>
          <p14:tracePt t="89777" x="2184400" y="3079750"/>
          <p14:tracePt t="89793" x="2159000" y="3092450"/>
          <p14:tracePt t="89810" x="2133600" y="3105150"/>
          <p14:tracePt t="89826" x="2108200" y="3124200"/>
          <p14:tracePt t="89843" x="2095500" y="3124200"/>
          <p14:tracePt t="89860" x="2089150" y="3143250"/>
          <p14:tracePt t="89877" x="2076450" y="3149600"/>
          <p14:tracePt t="89893" x="2070100" y="3168650"/>
          <p14:tracePt t="89910" x="2070100" y="3175000"/>
          <p14:tracePt t="89929" x="2070100" y="3181350"/>
          <p14:tracePt t="89943" x="2070100" y="3200400"/>
          <p14:tracePt t="89960" x="2070100" y="3206750"/>
          <p14:tracePt t="89976" x="2070100" y="3213100"/>
          <p14:tracePt t="89993" x="2070100" y="3219450"/>
          <p14:tracePt t="90010" x="2082800" y="3244850"/>
          <p14:tracePt t="90026" x="2089150" y="3263900"/>
          <p14:tracePt t="90043" x="2108200" y="3289300"/>
          <p14:tracePt t="90059" x="2165350" y="3314700"/>
          <p14:tracePt t="90077" x="2190750" y="3321050"/>
          <p14:tracePt t="90093" x="2222500" y="3321050"/>
          <p14:tracePt t="90110" x="2241550" y="3321050"/>
          <p14:tracePt t="90126" x="2260600" y="3321050"/>
          <p14:tracePt t="90143" x="2266950" y="3321050"/>
          <p14:tracePt t="90159" x="2273300" y="3321050"/>
          <p14:tracePt t="90176" x="2286000" y="3308350"/>
          <p14:tracePt t="90193" x="2286000" y="3302000"/>
          <p14:tracePt t="90209" x="2292350" y="3282950"/>
          <p14:tracePt t="90227" x="2292350" y="3270250"/>
          <p14:tracePt t="90243" x="2292350" y="3257550"/>
          <p14:tracePt t="90259" x="2292350" y="3244850"/>
          <p14:tracePt t="90277" x="2292350" y="3232150"/>
          <p14:tracePt t="90293" x="2266950" y="3200400"/>
          <p14:tracePt t="90310" x="2228850" y="3187700"/>
          <p14:tracePt t="90326" x="2203450" y="3187700"/>
          <p14:tracePt t="90343" x="2184400" y="3187700"/>
          <p14:tracePt t="90359" x="2159000" y="3187700"/>
          <p14:tracePt t="90376" x="2139950" y="3187700"/>
          <p14:tracePt t="90392" x="2127250" y="3187700"/>
          <p14:tracePt t="90410" x="2108200" y="3187700"/>
          <p14:tracePt t="90431" x="2108200" y="3194050"/>
          <p14:tracePt t="90454" x="2108200" y="3206750"/>
          <p14:tracePt t="90467" x="2108200" y="3213100"/>
          <p14:tracePt t="90504" x="2108200" y="3219450"/>
          <p14:tracePt t="90541" x="2108200" y="3225800"/>
          <p14:tracePt t="90563" x="2108200" y="3232150"/>
          <p14:tracePt t="90569" x="2108200" y="3238500"/>
          <p14:tracePt t="90578" x="2114550" y="3244850"/>
          <p14:tracePt t="90593" x="2165350" y="3244850"/>
          <p14:tracePt t="90609" x="2203450" y="3244850"/>
          <p14:tracePt t="90626" x="2247900" y="3244850"/>
          <p14:tracePt t="90642" x="2279650" y="3232150"/>
          <p14:tracePt t="90659" x="2286000" y="3219450"/>
          <p14:tracePt t="90676" x="2298700" y="3213100"/>
          <p14:tracePt t="90693" x="2305050" y="3200400"/>
          <p14:tracePt t="90709" x="2305050" y="3181350"/>
          <p14:tracePt t="90726" x="2298700" y="3162300"/>
          <p14:tracePt t="90742" x="2273300" y="3149600"/>
          <p14:tracePt t="90759" x="2228850" y="3143250"/>
          <p14:tracePt t="90776" x="2216150" y="3143250"/>
          <p14:tracePt t="90792" x="2209800" y="3143250"/>
          <p14:tracePt t="90810" x="2197100" y="3149600"/>
          <p14:tracePt t="90825" x="2178050" y="3162300"/>
          <p14:tracePt t="90842" x="2178050" y="3168650"/>
          <p14:tracePt t="91801" x="2197100" y="3175000"/>
          <p14:tracePt t="91809" x="2216150" y="3175000"/>
          <p14:tracePt t="91816" x="2254250" y="3187700"/>
          <p14:tracePt t="91825" x="2266950" y="3194050"/>
          <p14:tracePt t="91842" x="2317750" y="3206750"/>
          <p14:tracePt t="91858" x="2362200" y="3219450"/>
          <p14:tracePt t="91875" x="2406650" y="3238500"/>
          <p14:tracePt t="91892" x="2425700" y="3244850"/>
          <p14:tracePt t="91908" x="2457450" y="3251200"/>
          <p14:tracePt t="91911" x="2470150" y="3251200"/>
          <p14:tracePt t="91924" x="2501900" y="3257550"/>
          <p14:tracePt t="91941" x="2533650" y="3263900"/>
          <p14:tracePt t="91958" x="2565400" y="3263900"/>
          <p14:tracePt t="91974" x="2603500" y="3276600"/>
          <p14:tracePt t="91991" x="2647950" y="3276600"/>
          <p14:tracePt t="92009" x="2660650" y="3276600"/>
          <p14:tracePt t="92025" x="2679700" y="3276600"/>
          <p14:tracePt t="92041" x="2698750" y="3276600"/>
          <p14:tracePt t="92058" x="2711450" y="3276600"/>
          <p14:tracePt t="92074" x="2730500" y="3282950"/>
          <p14:tracePt t="92091" x="2755900" y="3289300"/>
          <p14:tracePt t="92108" x="2787650" y="3289300"/>
          <p14:tracePt t="92124" x="2813050" y="3302000"/>
          <p14:tracePt t="92141" x="2844800" y="3302000"/>
          <p14:tracePt t="92158" x="2908300" y="3302000"/>
          <p14:tracePt t="92175" x="2927350" y="3302000"/>
          <p14:tracePt t="92191" x="2971800" y="3302000"/>
          <p14:tracePt t="92207" x="3009900" y="3302000"/>
          <p14:tracePt t="92225" x="3028950" y="3302000"/>
          <p14:tracePt t="92241" x="3041650" y="3302000"/>
          <p14:tracePt t="92259" x="3054350" y="3302000"/>
          <p14:tracePt t="92274" x="3067050" y="3302000"/>
          <p14:tracePt t="92291" x="3086100" y="3302000"/>
          <p14:tracePt t="92308" x="3098800" y="3302000"/>
          <p14:tracePt t="92325" x="3111500" y="3295650"/>
          <p14:tracePt t="92341" x="3124200" y="3295650"/>
          <p14:tracePt t="92357" x="3143250" y="3295650"/>
          <p14:tracePt t="92375" x="3155950" y="3295650"/>
          <p14:tracePt t="92391" x="3194050" y="3295650"/>
          <p14:tracePt t="92407" x="3206750" y="3295650"/>
          <p14:tracePt t="92425" x="3219450" y="3295650"/>
          <p14:tracePt t="92441" x="3232150" y="3295650"/>
          <p14:tracePt t="92457" x="3251200" y="3295650"/>
          <p14:tracePt t="92491" x="3257550" y="3295650"/>
          <p14:tracePt t="92566" x="3257550" y="3289300"/>
          <p14:tracePt t="92624" x="3257550" y="3282950"/>
          <p14:tracePt t="92690" x="3257550" y="3276600"/>
          <p14:tracePt t="92734" x="3257550" y="3270250"/>
          <p14:tracePt t="92770" x="3257550" y="3263900"/>
          <p14:tracePt t="92799" x="3244850" y="3263900"/>
          <p14:tracePt t="92806" x="3244850" y="3257550"/>
          <p14:tracePt t="92813" x="3238500" y="3257550"/>
          <p14:tracePt t="92824" x="3232150" y="3244850"/>
          <p14:tracePt t="92841" x="3219450" y="3238500"/>
          <p14:tracePt t="92857" x="3206750" y="3232150"/>
          <p14:tracePt t="92874" x="3187700" y="3225800"/>
          <p14:tracePt t="92891" x="3181350" y="3219450"/>
          <p14:tracePt t="92907" x="3162300" y="3219450"/>
          <p14:tracePt t="92924" x="3149600" y="3219450"/>
          <p14:tracePt t="92941" x="3136900" y="3213100"/>
          <p14:tracePt t="92958" x="3124200" y="3213100"/>
          <p14:tracePt t="92974" x="3105150" y="3213100"/>
          <p14:tracePt t="92990" x="3098800" y="3213100"/>
          <p14:tracePt t="93007" x="3079750" y="3213100"/>
          <p14:tracePt t="93024" x="3048000" y="3213100"/>
          <p14:tracePt t="93040" x="3016250" y="3213100"/>
          <p14:tracePt t="93057" x="3003550" y="3213100"/>
          <p14:tracePt t="93075" x="2984500" y="3213100"/>
          <p14:tracePt t="93090" x="2952750" y="3213100"/>
          <p14:tracePt t="93107" x="2933700" y="3213100"/>
          <p14:tracePt t="93124" x="2927350" y="3219450"/>
          <p14:tracePt t="93140" x="2914650" y="3219450"/>
          <p14:tracePt t="93157" x="2889250" y="3238500"/>
          <p14:tracePt t="93174" x="2889250" y="3251200"/>
          <p14:tracePt t="93191" x="2889250" y="3257550"/>
          <p14:tracePt t="93224" x="2889250" y="3263900"/>
          <p14:tracePt t="93240" x="2889250" y="3270250"/>
          <p14:tracePt t="93257" x="2889250" y="3289300"/>
          <p14:tracePt t="93273" x="2889250" y="3308350"/>
          <p14:tracePt t="93290" x="2914650" y="3340100"/>
          <p14:tracePt t="93308" x="2940050" y="3371850"/>
          <p14:tracePt t="93324" x="2978150" y="3390900"/>
          <p14:tracePt t="93340" x="2990850" y="3403600"/>
          <p14:tracePt t="93357" x="2997200" y="3409950"/>
          <p14:tracePt t="93374" x="3009900" y="3409950"/>
          <p14:tracePt t="93390" x="3009900" y="3416300"/>
          <p14:tracePt t="93407" x="3022600" y="3416300"/>
          <p14:tracePt t="93410" x="3035300" y="3416300"/>
          <p14:tracePt t="93424" x="3041650" y="3416300"/>
          <p14:tracePt t="93440" x="3060700" y="3416300"/>
          <p14:tracePt t="93457" x="3105150" y="3416300"/>
          <p14:tracePt t="93473" x="3124200" y="3416300"/>
          <p14:tracePt t="93490" x="3187700" y="3409950"/>
          <p14:tracePt t="93507" x="3232150" y="3397250"/>
          <p14:tracePt t="93523" x="3251200" y="3384550"/>
          <p14:tracePt t="93540" x="3257550" y="3378200"/>
          <p14:tracePt t="93557" x="3270250" y="3371850"/>
          <p14:tracePt t="93574" x="3276600" y="3359150"/>
          <p14:tracePt t="93590" x="3276600" y="3352800"/>
          <p14:tracePt t="93606" x="3276600" y="3340100"/>
          <p14:tracePt t="93623" x="3276600" y="3333750"/>
          <p14:tracePt t="93640" x="3289300" y="3314700"/>
          <p14:tracePt t="93657" x="3289300" y="3289300"/>
          <p14:tracePt t="93673" x="3276600" y="3263900"/>
          <p14:tracePt t="93690" x="3257550" y="3238500"/>
          <p14:tracePt t="93706" x="3238500" y="3225800"/>
          <p14:tracePt t="93724" x="3194050" y="3206750"/>
          <p14:tracePt t="93740" x="3175000" y="3206750"/>
          <p14:tracePt t="93757" x="3162300" y="3206750"/>
          <p14:tracePt t="93774" x="3149600" y="3206750"/>
          <p14:tracePt t="93790" x="3130550" y="3206750"/>
          <p14:tracePt t="94009" x="3130550" y="3213100"/>
          <p14:tracePt t="94023" x="3143250" y="3219450"/>
          <p14:tracePt t="94030" x="3200400" y="3232150"/>
          <p14:tracePt t="94039" x="3244850" y="3238500"/>
          <p14:tracePt t="94056" x="3365500" y="3289300"/>
          <p14:tracePt t="94073" x="3511550" y="3346450"/>
          <p14:tracePt t="94090" x="3575050" y="3378200"/>
          <p14:tracePt t="94106" x="3657600" y="3397250"/>
          <p14:tracePt t="94123" x="3740150" y="3409950"/>
          <p14:tracePt t="94140" x="3860800" y="3441700"/>
          <p14:tracePt t="94156" x="3943350" y="3454400"/>
          <p14:tracePt t="94173" x="3987800" y="3454400"/>
          <p14:tracePt t="94189" x="4070350" y="3460750"/>
          <p14:tracePt t="94206" x="4121150" y="3460750"/>
          <p14:tracePt t="94222" x="4165600" y="3460750"/>
          <p14:tracePt t="94240" x="4197350" y="3460750"/>
          <p14:tracePt t="94256" x="4222750" y="3460750"/>
          <p14:tracePt t="94272" x="4235450" y="3460750"/>
          <p14:tracePt t="94289" x="4241800" y="3460750"/>
          <p14:tracePt t="94306" x="4248150" y="3460750"/>
          <p14:tracePt t="94339" x="4254500" y="3460750"/>
          <p14:tracePt t="94358" x="4260850" y="3460750"/>
          <p14:tracePt t="94373" x="4267200" y="3460750"/>
          <p14:tracePt t="94393" x="4273550" y="3460750"/>
          <p14:tracePt t="94415" x="4279900" y="3460750"/>
          <p14:tracePt t="94423" x="4279900" y="3454400"/>
          <p14:tracePt t="94440" x="4298950" y="3441700"/>
          <p14:tracePt t="94456" x="4305300" y="3416300"/>
          <p14:tracePt t="94473" x="4311650" y="3397250"/>
          <p14:tracePt t="94489" x="4311650" y="3359150"/>
          <p14:tracePt t="94506" x="4311650" y="3333750"/>
          <p14:tracePt t="94523" x="4298950" y="3295650"/>
          <p14:tracePt t="94539" x="4260850" y="3244850"/>
          <p14:tracePt t="94556" x="4254500" y="3232150"/>
          <p14:tracePt t="94572" x="4248150" y="3225800"/>
          <p14:tracePt t="94589" x="4235450" y="3213100"/>
          <p14:tracePt t="94606" x="4222750" y="3194050"/>
          <p14:tracePt t="94622" x="4210050" y="3181350"/>
          <p14:tracePt t="94639" x="4197350" y="3181350"/>
          <p14:tracePt t="94656" x="4178300" y="3168650"/>
          <p14:tracePt t="94672" x="4171950" y="3168650"/>
          <p14:tracePt t="94689" x="4152900" y="3168650"/>
          <p14:tracePt t="94706" x="4140200" y="3168650"/>
          <p14:tracePt t="94722" x="4127500" y="3168650"/>
          <p14:tracePt t="94739" x="4108450" y="3168650"/>
          <p14:tracePt t="94756" x="4070350" y="3168650"/>
          <p14:tracePt t="94772" x="3987800" y="3181350"/>
          <p14:tracePt t="94789" x="3949700" y="3206750"/>
          <p14:tracePt t="94806" x="3930650" y="3213100"/>
          <p14:tracePt t="94822" x="3911600" y="3225800"/>
          <p14:tracePt t="94839" x="3898900" y="3232150"/>
          <p14:tracePt t="94856" x="3886200" y="3244850"/>
          <p14:tracePt t="94873" x="3873500" y="3257550"/>
          <p14:tracePt t="94889" x="3873500" y="3270250"/>
          <p14:tracePt t="94905" x="3873500" y="3282950"/>
          <p14:tracePt t="94910" x="3873500" y="3295650"/>
          <p14:tracePt t="94922" x="3873500" y="3308350"/>
          <p14:tracePt t="94939" x="3873500" y="3333750"/>
          <p14:tracePt t="94956" x="3873500" y="3384550"/>
          <p14:tracePt t="94972" x="3873500" y="3397250"/>
          <p14:tracePt t="94990" x="3873500" y="3409950"/>
          <p14:tracePt t="95005" x="3879850" y="3435350"/>
          <p14:tracePt t="95022" x="3886200" y="3448050"/>
          <p14:tracePt t="95039" x="3898900" y="3454400"/>
          <p14:tracePt t="95056" x="3911600" y="3467100"/>
          <p14:tracePt t="95072" x="3943350" y="3498850"/>
          <p14:tracePt t="95089" x="3975100" y="3511550"/>
          <p14:tracePt t="95106" x="3994150" y="3517900"/>
          <p14:tracePt t="95122" x="4025900" y="3524250"/>
          <p14:tracePt t="95139" x="4038600" y="3524250"/>
          <p14:tracePt t="95155" x="4057650" y="3524250"/>
          <p14:tracePt t="95172" x="4076700" y="3524250"/>
          <p14:tracePt t="95189" x="4095750" y="3524250"/>
          <p14:tracePt t="95205" x="4108450" y="3524250"/>
          <p14:tracePt t="95223" x="4127500" y="3524250"/>
          <p14:tracePt t="95238" x="4159250" y="3517900"/>
          <p14:tracePt t="95255" x="4171950" y="3505200"/>
          <p14:tracePt t="95272" x="4184650" y="3486150"/>
          <p14:tracePt t="95289" x="4203700" y="3479800"/>
          <p14:tracePt t="95305" x="4222750" y="3448050"/>
          <p14:tracePt t="95322" x="4222750" y="3416300"/>
          <p14:tracePt t="95339" x="4222750" y="3371850"/>
          <p14:tracePt t="95355" x="4210050" y="3321050"/>
          <p14:tracePt t="95372" x="4171950" y="3282950"/>
          <p14:tracePt t="95388" x="4152900" y="3257550"/>
          <p14:tracePt t="95406" x="4133850" y="3232150"/>
          <p14:tracePt t="95409" x="4114800" y="3225800"/>
          <p14:tracePt t="95422" x="4089400" y="3213100"/>
          <p14:tracePt t="95438" x="4070350" y="3206750"/>
          <p14:tracePt t="95456" x="4032250" y="3200400"/>
          <p14:tracePt t="95472" x="3987800" y="3200400"/>
          <p14:tracePt t="95488" x="3975100" y="3200400"/>
          <p14:tracePt t="95505" x="3962400" y="3200400"/>
          <p14:tracePt t="95522" x="3956050" y="3206750"/>
          <p14:tracePt t="95538" x="3930650" y="3225800"/>
          <p14:tracePt t="95555" x="3917950" y="3238500"/>
          <p14:tracePt t="95572" x="3911600" y="3244850"/>
          <p14:tracePt t="95588" x="3905250" y="3289300"/>
          <p14:tracePt t="95605" x="3905250" y="3321050"/>
          <p14:tracePt t="95622" x="3905250" y="3371850"/>
          <p14:tracePt t="95638" x="3905250" y="3397250"/>
          <p14:tracePt t="95655" x="3924300" y="3429000"/>
          <p14:tracePt t="95672" x="3949700" y="3448050"/>
          <p14:tracePt t="95689" x="3962400" y="3460750"/>
          <p14:tracePt t="95705" x="3987800" y="3479800"/>
          <p14:tracePt t="95721" x="4006850" y="3479800"/>
          <p14:tracePt t="103432" x="4051300" y="3479800"/>
          <p14:tracePt t="103439" x="4102100" y="3467100"/>
          <p14:tracePt t="103448" x="4140200" y="3467100"/>
          <p14:tracePt t="103465" x="4222750" y="3460750"/>
          <p14:tracePt t="103481" x="4267200" y="3454400"/>
          <p14:tracePt t="103498" x="4362450" y="3448050"/>
          <p14:tracePt t="103514" x="4483100" y="3429000"/>
          <p14:tracePt t="103531" x="4622800" y="3416300"/>
          <p14:tracePt t="103548" x="4826000" y="3416300"/>
          <p14:tracePt t="103565" x="4914900" y="3416300"/>
          <p14:tracePt t="103581" x="5054600" y="3416300"/>
          <p14:tracePt t="103598" x="5168900" y="3416300"/>
          <p14:tracePt t="103614" x="5238750" y="3416300"/>
          <p14:tracePt t="103631" x="5270500" y="3416300"/>
          <p14:tracePt t="103648" x="5295900" y="3416300"/>
          <p14:tracePt t="103664" x="5321300" y="3416300"/>
          <p14:tracePt t="103681" x="5346700" y="3416300"/>
          <p14:tracePt t="103698" x="5353050" y="3416300"/>
          <p14:tracePt t="103715" x="5359400" y="3416300"/>
          <p14:tracePt t="103730" x="5365750" y="3416300"/>
          <p14:tracePt t="103748" x="5372100" y="3416300"/>
          <p14:tracePt t="103764" x="5378450" y="3416300"/>
          <p14:tracePt t="103781" x="5384800" y="3416300"/>
          <p14:tracePt t="103839" x="5397500" y="3416300"/>
          <p14:tracePt t="103876" x="5403850" y="3416300"/>
          <p14:tracePt t="103955" x="5410200" y="3416300"/>
          <p14:tracePt t="104160" x="5416550" y="3416300"/>
          <p14:tracePt t="104167" x="5429250" y="3416300"/>
          <p14:tracePt t="104181" x="5448300" y="3416300"/>
          <p14:tracePt t="104197" x="5492750" y="3416300"/>
          <p14:tracePt t="104214" x="5518150" y="3416300"/>
          <p14:tracePt t="104230" x="5549900" y="3416300"/>
          <p14:tracePt t="104247" x="5594350" y="3416300"/>
          <p14:tracePt t="104264" x="5619750" y="3416300"/>
          <p14:tracePt t="104280" x="5645150" y="3397250"/>
          <p14:tracePt t="104297" x="5695950" y="3384550"/>
          <p14:tracePt t="104314" x="5734050" y="3371850"/>
          <p14:tracePt t="104330" x="5772150" y="3359150"/>
          <p14:tracePt t="104347" x="5803900" y="3352800"/>
          <p14:tracePt t="104363" x="5842000" y="3327400"/>
          <p14:tracePt t="104380" x="5867400" y="3314700"/>
          <p14:tracePt t="104397" x="5892800" y="3302000"/>
          <p14:tracePt t="104401" x="5899150" y="3295650"/>
          <p14:tracePt t="104413" x="5911850" y="3282950"/>
          <p14:tracePt t="104430" x="5956300" y="3238500"/>
          <p14:tracePt t="104447" x="5975350" y="3213100"/>
          <p14:tracePt t="104463" x="6007100" y="3181350"/>
          <p14:tracePt t="104480" x="6026150" y="3117850"/>
          <p14:tracePt t="104497" x="6038850" y="3073400"/>
          <p14:tracePt t="104514" x="6070600" y="3009900"/>
          <p14:tracePt t="104530" x="6089650" y="2952750"/>
          <p14:tracePt t="104547" x="6108700" y="2844800"/>
          <p14:tracePt t="104563" x="6121400" y="2781300"/>
          <p14:tracePt t="104581" x="6127750" y="2736850"/>
          <p14:tracePt t="104596" x="6127750" y="2667000"/>
          <p14:tracePt t="104614" x="6127750" y="2635250"/>
          <p14:tracePt t="104630" x="6127750" y="2597150"/>
          <p14:tracePt t="104647" x="6127750" y="2578100"/>
          <p14:tracePt t="104663" x="6108700" y="2520950"/>
          <p14:tracePt t="104680" x="6096000" y="2495550"/>
          <p14:tracePt t="104696" x="6089650" y="2470150"/>
          <p14:tracePt t="104713" x="6083300" y="2444750"/>
          <p14:tracePt t="104730" x="6064250" y="2432050"/>
          <p14:tracePt t="104746" x="6045200" y="2406650"/>
          <p14:tracePt t="104763" x="5994400" y="2381250"/>
          <p14:tracePt t="104780" x="5886450" y="2349500"/>
          <p14:tracePt t="104797" x="5816600" y="2324100"/>
          <p14:tracePt t="104813" x="5753100" y="2317750"/>
          <p14:tracePt t="104830" x="5676900" y="2311400"/>
          <p14:tracePt t="104847" x="5619750" y="2305050"/>
          <p14:tracePt t="104863" x="5518150" y="2305050"/>
          <p14:tracePt t="104880" x="5384800" y="2298700"/>
          <p14:tracePt t="104896" x="5327650" y="2298700"/>
          <p14:tracePt t="104913" x="5276850" y="2298700"/>
          <p14:tracePt t="104930" x="5226050" y="2305050"/>
          <p14:tracePt t="104947" x="5168900" y="2330450"/>
          <p14:tracePt t="104963" x="5137150" y="2336800"/>
          <p14:tracePt t="104980" x="5124450" y="2349500"/>
          <p14:tracePt t="104997" x="5118100" y="2362200"/>
          <p14:tracePt t="105013" x="5092700" y="2381250"/>
          <p14:tracePt t="105030" x="5073650" y="2425700"/>
          <p14:tracePt t="105047" x="5054600" y="2520950"/>
          <p14:tracePt t="105063" x="5054600" y="2705100"/>
          <p14:tracePt t="105080" x="5054600" y="2794000"/>
          <p14:tracePt t="105096" x="5067300" y="2895600"/>
          <p14:tracePt t="105113" x="5073650" y="2965450"/>
          <p14:tracePt t="105129" x="5086350" y="3048000"/>
          <p14:tracePt t="105147" x="5086350" y="3079750"/>
          <p14:tracePt t="105164" x="5092700" y="3111500"/>
          <p14:tracePt t="105180" x="5130800" y="3162300"/>
          <p14:tracePt t="105196" x="5156200" y="3194050"/>
          <p14:tracePt t="105213" x="5219700" y="3251200"/>
          <p14:tracePt t="105229" x="5321300" y="3327400"/>
          <p14:tracePt t="105247" x="5391150" y="3352800"/>
          <p14:tracePt t="105263" x="5448300" y="3365500"/>
          <p14:tracePt t="105280" x="5499100" y="3390900"/>
          <p14:tracePt t="105296" x="5549900" y="3397250"/>
          <p14:tracePt t="105313" x="5607050" y="3397250"/>
          <p14:tracePt t="105329" x="5670550" y="3384550"/>
          <p14:tracePt t="105346" x="5810250" y="3257550"/>
          <p14:tracePt t="105363" x="5886450" y="3143250"/>
          <p14:tracePt t="105379" x="5956300" y="3016250"/>
          <p14:tracePt t="105397" x="6013450" y="2876550"/>
          <p14:tracePt t="105400" x="6032500" y="2800350"/>
          <p14:tracePt t="105413" x="6051550" y="2654300"/>
          <p14:tracePt t="105429" x="6051550" y="2559050"/>
          <p14:tracePt t="105446" x="6051550" y="2501900"/>
          <p14:tracePt t="105463" x="6045200" y="2419350"/>
          <p14:tracePt t="105480" x="6032500" y="2393950"/>
          <p14:tracePt t="105496" x="6000750" y="2362200"/>
          <p14:tracePt t="105513" x="5969000" y="2317750"/>
          <p14:tracePt t="105529" x="5911850" y="2273300"/>
          <p14:tracePt t="105546" x="5861050" y="2254250"/>
          <p14:tracePt t="105562" x="5822950" y="2235200"/>
          <p14:tracePt t="105579" x="5740400" y="2216150"/>
          <p14:tracePt t="105596" x="5613400" y="2247900"/>
          <p14:tracePt t="105613" x="5505450" y="2292350"/>
          <p14:tracePt t="105630" x="5429250" y="2343150"/>
          <p14:tracePt t="105646" x="5308600" y="2463800"/>
          <p14:tracePt t="105662" x="5251450" y="2571750"/>
          <p14:tracePt t="105679" x="5226050" y="2667000"/>
          <p14:tracePt t="105696" x="5213350" y="2781300"/>
          <p14:tracePt t="105712" x="5213350" y="2882900"/>
          <p14:tracePt t="105729" x="5219700" y="2965450"/>
          <p14:tracePt t="105746" x="5238750" y="3073400"/>
          <p14:tracePt t="105762" x="5302250" y="3213100"/>
          <p14:tracePt t="105779" x="5340350" y="3276600"/>
          <p14:tracePt t="105796" x="5378450" y="3327400"/>
          <p14:tracePt t="105812" x="5429250" y="3378200"/>
          <p14:tracePt t="105829" x="5518150" y="3422650"/>
          <p14:tracePt t="105846" x="5562600" y="3429000"/>
          <p14:tracePt t="105863" x="5664200" y="3429000"/>
          <p14:tracePt t="105879" x="5867400" y="3378200"/>
          <p14:tracePt t="105896" x="5975350" y="3321050"/>
          <p14:tracePt t="105901" x="6019800" y="3302000"/>
          <p14:tracePt t="105912" x="6076950" y="3282950"/>
          <p14:tracePt t="105929" x="6172200" y="3213100"/>
          <p14:tracePt t="105946" x="6229350" y="3130550"/>
          <p14:tracePt t="105962" x="6261100" y="3016250"/>
          <p14:tracePt t="105979" x="6267450" y="2870200"/>
          <p14:tracePt t="105996" x="6229350" y="2698750"/>
          <p14:tracePt t="106012" x="6172200" y="2546350"/>
          <p14:tracePt t="106029" x="6134100" y="2438400"/>
          <p14:tracePt t="106045" x="6064250" y="2368550"/>
          <p14:tracePt t="106062" x="6013450" y="2330450"/>
          <p14:tracePt t="106079" x="5956300" y="2311400"/>
          <p14:tracePt t="106096" x="5892800" y="2292350"/>
          <p14:tracePt t="106112" x="5784850" y="2305050"/>
          <p14:tracePt t="106129" x="5695950" y="2349500"/>
          <p14:tracePt t="106145" x="5594350" y="2400300"/>
          <p14:tracePt t="106162" x="5461000" y="2578100"/>
          <p14:tracePt t="106179" x="5397500" y="2667000"/>
          <p14:tracePt t="106195" x="5365750" y="2743200"/>
          <p14:tracePt t="106213" x="5340350" y="2813050"/>
          <p14:tracePt t="106229" x="5334000" y="2959100"/>
          <p14:tracePt t="106246" x="5346700" y="3041650"/>
          <p14:tracePt t="106262" x="5378450" y="3111500"/>
          <p14:tracePt t="106278" x="5397500" y="3187700"/>
          <p14:tracePt t="106295" x="5422900" y="3225800"/>
          <p14:tracePt t="106312" x="5448300" y="3251200"/>
          <p14:tracePt t="106329" x="5461000" y="3257550"/>
          <p14:tracePt t="106345" x="5499100" y="3282950"/>
          <p14:tracePt t="106362" x="5524500" y="3302000"/>
          <p14:tracePt t="106378" x="5581650" y="3321050"/>
          <p14:tracePt t="106395" x="5765800" y="3308350"/>
          <p14:tracePt t="106412" x="5911850" y="3257550"/>
          <p14:tracePt t="106429" x="6032500" y="3213100"/>
          <p14:tracePt t="106446" x="6127750" y="3105150"/>
          <p14:tracePt t="106462" x="6273800" y="2813050"/>
          <p14:tracePt t="106479" x="6305550" y="2628900"/>
          <p14:tracePt t="106495" x="6305550" y="2501900"/>
          <p14:tracePt t="106512" x="6267450" y="2317750"/>
          <p14:tracePt t="106529" x="6229350" y="2260600"/>
          <p14:tracePt t="106545" x="6153150" y="2209800"/>
          <p14:tracePt t="106562" x="6051550" y="2178050"/>
          <p14:tracePt t="106578" x="5905500" y="2178050"/>
          <p14:tracePt t="106595" x="5835650" y="2209800"/>
          <p14:tracePt t="106611" x="5753100" y="2254250"/>
          <p14:tracePt t="106628" x="5626100" y="2362200"/>
          <p14:tracePt t="106645" x="5537200" y="2463800"/>
          <p14:tracePt t="106662" x="5499100" y="2520950"/>
          <p14:tracePt t="106679" x="5461000" y="2590800"/>
          <p14:tracePt t="106695" x="5448300" y="2692400"/>
          <p14:tracePt t="106712" x="5448300" y="2755900"/>
          <p14:tracePt t="106728" x="5454650" y="2819400"/>
          <p14:tracePt t="106745" x="5480050" y="2889250"/>
          <p14:tracePt t="106761" x="5499100" y="2933700"/>
          <p14:tracePt t="106778" x="5511800" y="2959100"/>
          <p14:tracePt t="106795" x="5537200" y="2978150"/>
          <p14:tracePt t="106811" x="5562600" y="3009900"/>
          <p14:tracePt t="106828" x="5562600" y="3016250"/>
          <p14:tracePt t="108070" x="5562600" y="3035300"/>
          <p14:tracePt t="108077" x="5562600" y="3041650"/>
          <p14:tracePt t="108084" x="5562600" y="3054350"/>
          <p14:tracePt t="108093" x="5562600" y="3067050"/>
          <p14:tracePt t="108110" x="5562600" y="3111500"/>
          <p14:tracePt t="108127" x="5562600" y="3130550"/>
          <p14:tracePt t="108143" x="5562600" y="3168650"/>
          <p14:tracePt t="108160" x="5562600" y="3194050"/>
          <p14:tracePt t="108177" x="5556250" y="3225800"/>
          <p14:tracePt t="108193" x="5556250" y="3251200"/>
          <p14:tracePt t="108211" x="5556250" y="3263900"/>
          <p14:tracePt t="108227" x="5556250" y="3276600"/>
          <p14:tracePt t="108244" x="5556250" y="3289300"/>
          <p14:tracePt t="108260" x="5549900" y="3308350"/>
          <p14:tracePt t="108276" x="5549900" y="3314700"/>
          <p14:tracePt t="108293" x="5543550" y="3327400"/>
          <p14:tracePt t="108310" x="5537200" y="3340100"/>
          <p14:tracePt t="108326" x="5537200" y="3346450"/>
          <p14:tracePt t="108343" x="5530850" y="3352800"/>
          <p14:tracePt t="108361" x="5530850" y="3359150"/>
          <p14:tracePt t="108376" x="5530850" y="3371850"/>
          <p14:tracePt t="108393" x="5524500" y="3384550"/>
          <p14:tracePt t="108411" x="5524500" y="3390900"/>
          <p14:tracePt t="108426" x="5518150" y="3403600"/>
          <p14:tracePt t="108443" x="5518150" y="3409950"/>
          <p14:tracePt t="108460" x="5518150" y="3416300"/>
          <p14:tracePt t="108477" x="5511800" y="3422650"/>
          <p14:tracePt t="108493" x="5511800" y="3435350"/>
          <p14:tracePt t="108510" x="5511800" y="3448050"/>
          <p14:tracePt t="108526" x="5505450" y="3460750"/>
          <p14:tracePt t="108543" x="5505450" y="3473450"/>
          <p14:tracePt t="108560" x="5499100" y="3511550"/>
          <p14:tracePt t="108576" x="5492750" y="3543300"/>
          <p14:tracePt t="108594" x="5486400" y="3594100"/>
          <p14:tracePt t="108609" x="5461000" y="3714750"/>
          <p14:tracePt t="108626" x="5429250" y="3867150"/>
          <p14:tracePt t="108643" x="5410200" y="4013200"/>
          <p14:tracePt t="108659" x="5403850" y="4102100"/>
          <p14:tracePt t="108676" x="5397500" y="4152900"/>
          <p14:tracePt t="108693" x="5391150" y="4171950"/>
          <p14:tracePt t="108710" x="5391150" y="4184650"/>
          <p14:tracePt t="108726" x="5391150" y="4203700"/>
          <p14:tracePt t="108743" x="5391150" y="4210050"/>
          <p14:tracePt t="108776" x="5391150" y="4216400"/>
          <p14:tracePt t="109155" x="5372100" y="4210050"/>
          <p14:tracePt t="109163" x="5334000" y="4210050"/>
          <p14:tracePt t="109169" x="5314950" y="4203700"/>
          <p14:tracePt t="109178" x="5289550" y="4203700"/>
          <p14:tracePt t="109192" x="5245100" y="4203700"/>
          <p14:tracePt t="109210" x="5213350" y="4203700"/>
          <p14:tracePt t="109226" x="5175250" y="4203700"/>
          <p14:tracePt t="109242" x="5162550" y="4203700"/>
          <p14:tracePt t="109259" x="5149850" y="4203700"/>
          <p14:tracePt t="109275" x="5137150" y="4203700"/>
          <p14:tracePt t="109293" x="5130800" y="4203700"/>
          <p14:tracePt t="109309" x="5124450" y="4216400"/>
          <p14:tracePt t="109326" x="5124450" y="4229100"/>
          <p14:tracePt t="109342" x="5124450" y="4241800"/>
          <p14:tracePt t="109344" x="5124450" y="4254500"/>
          <p14:tracePt t="109359" x="5124450" y="4292600"/>
          <p14:tracePt t="109375" x="5124450" y="4337050"/>
          <p14:tracePt t="109393" x="5124450" y="4362450"/>
          <p14:tracePt t="109409" x="5124450" y="4406900"/>
          <p14:tracePt t="109425" x="5130800" y="4425950"/>
          <p14:tracePt t="109442" x="5175250" y="4457700"/>
          <p14:tracePt t="109459" x="5251450" y="4495800"/>
          <p14:tracePt t="109475" x="5308600" y="4508500"/>
          <p14:tracePt t="109492" x="5334000" y="4514850"/>
          <p14:tracePt t="109509" x="5359400" y="4514850"/>
          <p14:tracePt t="109526" x="5391150" y="4514850"/>
          <p14:tracePt t="109542" x="5461000" y="4514850"/>
          <p14:tracePt t="109559" x="5492750" y="4514850"/>
          <p14:tracePt t="109575" x="5543550" y="4508500"/>
          <p14:tracePt t="109592" x="5607050" y="4489450"/>
          <p14:tracePt t="109609" x="5651500" y="4464050"/>
          <p14:tracePt t="109625" x="5664200" y="4457700"/>
          <p14:tracePt t="109643" x="5676900" y="4457700"/>
          <p14:tracePt t="109659" x="5702300" y="4451350"/>
          <p14:tracePt t="109675" x="5708650" y="4445000"/>
          <p14:tracePt t="109692" x="5721350" y="4438650"/>
          <p14:tracePt t="109708" x="5740400" y="4425950"/>
          <p14:tracePt t="109725" x="5746750" y="4419600"/>
          <p14:tracePt t="109742" x="5759450" y="4406900"/>
          <p14:tracePt t="109758" x="5765800" y="4400550"/>
          <p14:tracePt t="109775" x="5772150" y="4387850"/>
          <p14:tracePt t="109792" x="5778500" y="4375150"/>
          <p14:tracePt t="109809" x="5791200" y="4368800"/>
          <p14:tracePt t="109825" x="5791200" y="4343400"/>
          <p14:tracePt t="109843" x="5797550" y="4330700"/>
          <p14:tracePt t="109858" x="5797550" y="4324350"/>
          <p14:tracePt t="109876" x="5810250" y="4311650"/>
          <p14:tracePt t="109892" x="5810250" y="4292600"/>
          <p14:tracePt t="109909" x="5810250" y="4286250"/>
          <p14:tracePt t="109913" x="5803900" y="4279900"/>
          <p14:tracePt t="109925" x="5791200" y="4254500"/>
          <p14:tracePt t="109942" x="5702300" y="4191000"/>
          <p14:tracePt t="109958" x="5638800" y="4171950"/>
          <p14:tracePt t="109975" x="5594350" y="4146550"/>
          <p14:tracePt t="109992" x="5543550" y="4133850"/>
          <p14:tracePt t="110008" x="5486400" y="4114800"/>
          <p14:tracePt t="110025" x="5435600" y="4108450"/>
          <p14:tracePt t="110042" x="5384800" y="4108450"/>
          <p14:tracePt t="110058" x="5314950" y="4108450"/>
          <p14:tracePt t="110075" x="5276850" y="4114800"/>
          <p14:tracePt t="110091" x="5251450" y="4121150"/>
          <p14:tracePt t="110108" x="5213350" y="4127500"/>
          <p14:tracePt t="110125" x="5194300" y="4140200"/>
          <p14:tracePt t="110141" x="5181600" y="4159250"/>
          <p14:tracePt t="110158" x="5162550" y="4159250"/>
          <p14:tracePt t="110175" x="5143500" y="4165600"/>
          <p14:tracePt t="110191" x="5137150" y="4178300"/>
          <p14:tracePt t="110208" x="5130800" y="4191000"/>
          <p14:tracePt t="110225" x="5124450" y="4197350"/>
          <p14:tracePt t="110241" x="5111750" y="4248150"/>
          <p14:tracePt t="110258" x="5105400" y="4279900"/>
          <p14:tracePt t="110275" x="5105400" y="4311650"/>
          <p14:tracePt t="110291" x="5105400" y="4349750"/>
          <p14:tracePt t="110308" x="5105400" y="4362450"/>
          <p14:tracePt t="110325" x="5105400" y="4368800"/>
          <p14:tracePt t="110341" x="5105400" y="4375150"/>
          <p14:tracePt t="110358" x="5105400" y="4387850"/>
          <p14:tracePt t="110375" x="5137150" y="4406900"/>
          <p14:tracePt t="110391" x="5207000" y="4419600"/>
          <p14:tracePt t="110408" x="5302250" y="4432300"/>
          <p14:tracePt t="110425" x="5359400" y="4438650"/>
          <p14:tracePt t="110441" x="5384800" y="4438650"/>
          <p14:tracePt t="110458" x="5416550" y="4438650"/>
          <p14:tracePt t="110475" x="5441950" y="4445000"/>
          <p14:tracePt t="110491" x="5461000" y="4445000"/>
          <p14:tracePt t="110508" x="5492750" y="4445000"/>
          <p14:tracePt t="110525" x="5537200" y="4445000"/>
          <p14:tracePt t="110541" x="5562600" y="4445000"/>
          <p14:tracePt t="110558" x="5588000" y="4432300"/>
          <p14:tracePt t="110574" x="5613400" y="4413250"/>
          <p14:tracePt t="110591" x="5657850" y="4368800"/>
          <p14:tracePt t="110608" x="5683250" y="4324350"/>
          <p14:tracePt t="110624" x="5708650" y="4298950"/>
          <p14:tracePt t="110641" x="5715000" y="4273550"/>
          <p14:tracePt t="110658" x="5734050" y="4260850"/>
          <p14:tracePt t="110675" x="5734050" y="4248150"/>
          <p14:tracePt t="110691" x="5734050" y="4229100"/>
          <p14:tracePt t="110708" x="5670550" y="4140200"/>
          <p14:tracePt t="110725" x="5588000" y="4089400"/>
          <p14:tracePt t="110741" x="5518150" y="4057650"/>
          <p14:tracePt t="110758" x="5429250" y="4013200"/>
          <p14:tracePt t="110775" x="5384800" y="3994150"/>
          <p14:tracePt t="110791" x="5314950" y="3987800"/>
          <p14:tracePt t="110808" x="5232400" y="3987800"/>
          <p14:tracePt t="110824" x="5194300" y="3987800"/>
          <p14:tracePt t="110841" x="5149850" y="4000500"/>
          <p14:tracePt t="110859" x="5124450" y="4013200"/>
          <p14:tracePt t="110874" x="5099050" y="4038600"/>
          <p14:tracePt t="110891" x="5092700" y="4051300"/>
          <p14:tracePt t="110908" x="5080000" y="4064000"/>
          <p14:tracePt t="110924" x="5080000" y="4070350"/>
          <p14:tracePt t="110941" x="5080000" y="4076700"/>
          <p14:tracePt t="110957" x="5080000" y="4108450"/>
          <p14:tracePt t="110974" x="5111750" y="4159250"/>
          <p14:tracePt t="110991" x="5149850" y="4203700"/>
          <p14:tracePt t="111007" x="5162550" y="4229100"/>
          <p14:tracePt t="111024" x="5194300" y="4248150"/>
          <p14:tracePt t="111041" x="5238750" y="4273550"/>
          <p14:tracePt t="111058" x="5276850" y="4279900"/>
          <p14:tracePt t="111075" x="5321300" y="4298950"/>
          <p14:tracePt t="111091" x="5353050" y="4298950"/>
          <p14:tracePt t="111107" x="5403850" y="4298950"/>
          <p14:tracePt t="111124" x="5435600" y="4298950"/>
          <p14:tracePt t="111141" x="5486400" y="4298950"/>
          <p14:tracePt t="111157" x="5524500" y="4298950"/>
          <p14:tracePt t="111174" x="5600700" y="4279900"/>
          <p14:tracePt t="111191" x="5626100" y="4267200"/>
          <p14:tracePt t="111208" x="5638800" y="4254500"/>
          <p14:tracePt t="111224" x="5651500" y="4241800"/>
          <p14:tracePt t="111241" x="5664200" y="4241800"/>
          <p14:tracePt t="111257" x="5670550" y="4229100"/>
          <p14:tracePt t="111274" x="5676900" y="4216400"/>
          <p14:tracePt t="111291" x="5683250" y="4191000"/>
          <p14:tracePt t="111308" x="5676900" y="4159250"/>
          <p14:tracePt t="111325" x="5638800" y="4127500"/>
          <p14:tracePt t="111341" x="5537200" y="4044950"/>
          <p14:tracePt t="111358" x="5473700" y="4000500"/>
          <p14:tracePt t="111374" x="5422900" y="3987800"/>
          <p14:tracePt t="111391" x="5397500" y="3981450"/>
          <p14:tracePt t="111407" x="5372100" y="3981450"/>
          <p14:tracePt t="111424" x="5346700" y="3981450"/>
          <p14:tracePt t="111441" x="5340350" y="3994150"/>
          <p14:tracePt t="111457" x="5321300" y="4013200"/>
          <p14:tracePt t="111474" x="5321300" y="4032250"/>
          <p14:tracePt t="111491" x="5321300" y="4057650"/>
          <p14:tracePt t="111508" x="5327650" y="4095750"/>
          <p14:tracePt t="111524" x="5346700" y="4146550"/>
          <p14:tracePt t="111541" x="5359400" y="4159250"/>
          <p14:tracePt t="111558" x="5378450" y="4171950"/>
          <p14:tracePt t="111574" x="5397500" y="4197350"/>
          <p14:tracePt t="111602" x="5403850" y="4197350"/>
          <p14:tracePt t="111627" x="5410200" y="4197350"/>
          <p14:tracePt t="111653" x="5416550" y="4197350"/>
          <p14:tracePt t="111668" x="5416550" y="4203700"/>
          <p14:tracePt t="111690" x="5429250" y="4203700"/>
          <p14:tracePt t="111771" x="5435600" y="4203700"/>
          <p14:tracePt t="111778" x="5435600" y="4210050"/>
          <p14:tracePt t="111791" x="5448300" y="4216400"/>
          <p14:tracePt t="111807" x="5594350" y="4241800"/>
          <p14:tracePt t="111823" x="5715000" y="4279900"/>
          <p14:tracePt t="111840" x="5848350" y="4318000"/>
          <p14:tracePt t="111857" x="6070600" y="4343400"/>
          <p14:tracePt t="111873" x="6159500" y="4343400"/>
          <p14:tracePt t="111890" x="6216650" y="4343400"/>
          <p14:tracePt t="111908" x="6261100" y="4343400"/>
          <p14:tracePt t="111912" x="6286500" y="4343400"/>
          <p14:tracePt t="111923" x="6330950" y="4343400"/>
          <p14:tracePt t="111941" x="6369050" y="4330700"/>
          <p14:tracePt t="111957" x="6394450" y="4330700"/>
          <p14:tracePt t="111973" x="6419850" y="4330700"/>
          <p14:tracePt t="111990" x="6432550" y="4330700"/>
          <p14:tracePt t="112024" x="6438900" y="4330700"/>
          <p14:tracePt t="112055" x="6445250" y="4330700"/>
          <p14:tracePt t="112272" x="6464300" y="4318000"/>
          <p14:tracePt t="112279" x="6477000" y="4305300"/>
          <p14:tracePt t="112289" x="6483350" y="4279900"/>
          <p14:tracePt t="112306" x="6502400" y="4260850"/>
          <p14:tracePt t="112323" x="6515100" y="4248150"/>
          <p14:tracePt t="112340" x="6515100" y="4229100"/>
          <p14:tracePt t="112356" x="6515100" y="4216400"/>
          <p14:tracePt t="112373" x="6515100" y="4210050"/>
          <p14:tracePt t="112389" x="6496050" y="4159250"/>
          <p14:tracePt t="112406" x="6445250" y="4133850"/>
          <p14:tracePt t="112423" x="6369050" y="4102100"/>
          <p14:tracePt t="112439" x="6318250" y="4076700"/>
          <p14:tracePt t="112456" x="6267450" y="4070350"/>
          <p14:tracePt t="112473" x="6235700" y="4070350"/>
          <p14:tracePt t="112490" x="6210300" y="4076700"/>
          <p14:tracePt t="112507" x="6159500" y="4102100"/>
          <p14:tracePt t="112523" x="6146800" y="4121150"/>
          <p14:tracePt t="112540" x="6140450" y="4140200"/>
          <p14:tracePt t="112556" x="6121400" y="4178300"/>
          <p14:tracePt t="112573" x="6102350" y="4197350"/>
          <p14:tracePt t="112589" x="6096000" y="4222750"/>
          <p14:tracePt t="112607" x="6096000" y="4229100"/>
          <p14:tracePt t="112622" x="6096000" y="4260850"/>
          <p14:tracePt t="112639" x="6096000" y="4273550"/>
          <p14:tracePt t="112656" x="6121400" y="4305300"/>
          <p14:tracePt t="112673" x="6191250" y="4356100"/>
          <p14:tracePt t="112689" x="6223000" y="4375150"/>
          <p14:tracePt t="112706" x="6273800" y="4387850"/>
          <p14:tracePt t="112723" x="6311900" y="4387850"/>
          <p14:tracePt t="112739" x="6381750" y="4387850"/>
          <p14:tracePt t="112756" x="6419850" y="4381500"/>
          <p14:tracePt t="112772" x="6432550" y="4375150"/>
          <p14:tracePt t="112789" x="6483350" y="4318000"/>
          <p14:tracePt t="112806" x="6496050" y="4292600"/>
          <p14:tracePt t="112822" x="6502400" y="4267200"/>
          <p14:tracePt t="112840" x="6502400" y="4248150"/>
          <p14:tracePt t="112856" x="6502400" y="4229100"/>
          <p14:tracePt t="112872" x="6477000" y="4197350"/>
          <p14:tracePt t="112889" x="6445250" y="4184650"/>
          <p14:tracePt t="112906" x="6413500" y="4184650"/>
          <p14:tracePt t="112923" x="6400800" y="4184650"/>
          <p14:tracePt t="112939" x="6388100" y="4184650"/>
          <p14:tracePt t="112956" x="6375400" y="4184650"/>
          <p14:tracePt t="112972" x="6362700" y="4197350"/>
          <p14:tracePt t="112989" x="6362700" y="4203700"/>
          <p14:tracePt t="113023" x="6362700" y="4216400"/>
          <p14:tracePt t="113059" x="6362700" y="4222750"/>
          <p14:tracePt t="113081" x="6362700" y="4229100"/>
          <p14:tracePt t="113087" x="6369050" y="4229100"/>
          <p14:tracePt t="113095" x="6375400" y="4229100"/>
          <p14:tracePt t="113105" x="6381750" y="4235450"/>
          <p14:tracePt t="113123" x="6432550" y="4235450"/>
          <p14:tracePt t="113139" x="6508750" y="4241800"/>
          <p14:tracePt t="113156" x="6565900" y="4241800"/>
          <p14:tracePt t="113172" x="6635750" y="4241800"/>
          <p14:tracePt t="113190" x="6750050" y="4241800"/>
          <p14:tracePt t="113205" x="6940550" y="4229100"/>
          <p14:tracePt t="113222" x="7042150" y="4229100"/>
          <p14:tracePt t="113239" x="7124700" y="4229100"/>
          <p14:tracePt t="113255" x="7226300" y="4229100"/>
          <p14:tracePt t="113272" x="7258050" y="4222750"/>
          <p14:tracePt t="113289" x="7283450" y="4222750"/>
          <p14:tracePt t="113305" x="7302500" y="4222750"/>
          <p14:tracePt t="113322" x="7315200" y="4222750"/>
          <p14:tracePt t="113339" x="7321550" y="4222750"/>
          <p14:tracePt t="113373" x="7327900" y="4222750"/>
          <p14:tracePt t="113445" x="7327900" y="4216400"/>
          <p14:tracePt t="113451" x="7327900" y="4203700"/>
          <p14:tracePt t="113460" x="7327900" y="4191000"/>
          <p14:tracePt t="113472" x="7327900" y="4178300"/>
          <p14:tracePt t="113489" x="7277100" y="4127500"/>
          <p14:tracePt t="113505" x="7232650" y="4095750"/>
          <p14:tracePt t="113522" x="7181850" y="4076700"/>
          <p14:tracePt t="113538" x="7131050" y="4070350"/>
          <p14:tracePt t="113555" x="7073900" y="4070350"/>
          <p14:tracePt t="113572" x="7042150" y="4083050"/>
          <p14:tracePt t="113588" x="7029450" y="4095750"/>
          <p14:tracePt t="113605" x="7004050" y="4127500"/>
          <p14:tracePt t="113622" x="6991350" y="4146550"/>
          <p14:tracePt t="113638" x="6991350" y="4159250"/>
          <p14:tracePt t="113655" x="6991350" y="4165600"/>
          <p14:tracePt t="113671" x="6991350" y="4191000"/>
          <p14:tracePt t="113688" x="7010400" y="4216400"/>
          <p14:tracePt t="113706" x="7042150" y="4267200"/>
          <p14:tracePt t="113722" x="7150100" y="4343400"/>
          <p14:tracePt t="113738" x="7213600" y="4368800"/>
          <p14:tracePt t="113755" x="7321550" y="4387850"/>
          <p14:tracePt t="113772" x="7366000" y="4387850"/>
          <p14:tracePt t="113788" x="7378700" y="4387850"/>
          <p14:tracePt t="113805" x="7416800" y="4368800"/>
          <p14:tracePt t="113821" x="7442200" y="4337050"/>
          <p14:tracePt t="113838" x="7480300" y="4260850"/>
          <p14:tracePt t="113855" x="7486650" y="4216400"/>
          <p14:tracePt t="113871" x="7473950" y="4178300"/>
          <p14:tracePt t="113888" x="7435850" y="4133850"/>
          <p14:tracePt t="113905" x="7327900" y="4076700"/>
          <p14:tracePt t="113921" x="7289800" y="4076700"/>
          <p14:tracePt t="113938" x="7264400" y="4076700"/>
          <p14:tracePt t="113955" x="7232650" y="4083050"/>
          <p14:tracePt t="113971" x="7226300" y="4089400"/>
          <p14:tracePt t="113988" x="7213600" y="4114800"/>
          <p14:tracePt t="114005" x="7194550" y="4133850"/>
          <p14:tracePt t="114021" x="7194550" y="4146550"/>
          <p14:tracePt t="114038" x="7194550" y="4152900"/>
          <p14:tracePt t="114055" x="7194550" y="4165600"/>
          <p14:tracePt t="114071" x="7194550" y="4171950"/>
          <p14:tracePt t="114104" x="7194550" y="4178300"/>
          <p14:tracePt t="114136" x="7194550" y="4184650"/>
          <p14:tracePt t="114720" x="7175500" y="4178300"/>
          <p14:tracePt t="114726" x="7156450" y="4159250"/>
          <p14:tracePt t="114737" x="7137400" y="4146550"/>
          <p14:tracePt t="114755" x="7061200" y="4064000"/>
          <p14:tracePt t="114771" x="6953250" y="3892550"/>
          <p14:tracePt t="114788" x="6915150" y="3829050"/>
          <p14:tracePt t="114804" x="6883400" y="3765550"/>
          <p14:tracePt t="114821" x="6826250" y="3657600"/>
          <p14:tracePt t="114838" x="6788150" y="3568700"/>
          <p14:tracePt t="114854" x="6724650" y="3467100"/>
          <p14:tracePt t="114872" x="6661150" y="3378200"/>
          <p14:tracePt t="114887" x="6578600" y="3289300"/>
          <p14:tracePt t="114904" x="6534150" y="3232150"/>
          <p14:tracePt t="114920" x="6457950" y="3149600"/>
          <p14:tracePt t="114937" x="6388100" y="3073400"/>
          <p14:tracePt t="114954" x="6330950" y="2997200"/>
          <p14:tracePt t="114970" x="6280150" y="2927350"/>
          <p14:tracePt t="114988" x="6216650" y="2863850"/>
          <p14:tracePt t="115004" x="6070600" y="2749550"/>
          <p14:tracePt t="115020" x="6026150" y="2711450"/>
          <p14:tracePt t="115037" x="5969000" y="2667000"/>
          <p14:tracePt t="115054" x="5905500" y="2603500"/>
          <p14:tracePt t="115071" x="5867400" y="2571750"/>
          <p14:tracePt t="115087" x="5822950" y="2527300"/>
          <p14:tracePt t="115105" x="5791200" y="2501900"/>
          <p14:tracePt t="115120" x="5746750" y="2482850"/>
          <p14:tracePt t="115137" x="5740400" y="2470150"/>
          <p14:tracePt t="115154" x="5727700" y="2470150"/>
          <p14:tracePt t="115170" x="5708650" y="2470150"/>
          <p14:tracePt t="115187" x="5695950" y="2470150"/>
          <p14:tracePt t="115204" x="5689600" y="2470150"/>
          <p14:tracePt t="115221" x="5676900" y="2470150"/>
          <p14:tracePt t="115237" x="5657850" y="2470150"/>
          <p14:tracePt t="115254" x="5626100" y="2470150"/>
          <p14:tracePt t="115270" x="5581650" y="2489200"/>
          <p14:tracePt t="115287" x="5511800" y="2508250"/>
          <p14:tracePt t="115304" x="5467350" y="2527300"/>
          <p14:tracePt t="115320" x="5429250" y="2552700"/>
          <p14:tracePt t="115337" x="5422900" y="2559050"/>
          <p14:tracePt t="115338" x="5416550" y="2559050"/>
          <p14:tracePt t="115354" x="5403850" y="2559050"/>
          <p14:tracePt t="115370" x="5391150" y="2559050"/>
          <p14:tracePt t="115387" x="5391150" y="2565400"/>
          <p14:tracePt t="115403" x="5391150" y="2571750"/>
          <p14:tracePt t="115420" x="5397500" y="2590800"/>
          <p14:tracePt t="115437" x="5416550" y="2622550"/>
          <p14:tracePt t="115454" x="5435600" y="2641600"/>
          <p14:tracePt t="115470" x="5467350" y="2673350"/>
          <p14:tracePt t="115487" x="5486400" y="2686050"/>
          <p14:tracePt t="115503" x="5499100" y="2698750"/>
          <p14:tracePt t="115520" x="5537200" y="2711450"/>
          <p14:tracePt t="115537" x="5556250" y="2711450"/>
          <p14:tracePt t="115553" x="5588000" y="2717800"/>
          <p14:tracePt t="115570" x="5613400" y="2717800"/>
          <p14:tracePt t="115587" x="5670550" y="2724150"/>
          <p14:tracePt t="115603" x="5702300" y="2724150"/>
          <p14:tracePt t="115620" x="5740400" y="2730500"/>
          <p14:tracePt t="115636" x="5791200" y="2749550"/>
          <p14:tracePt t="115653" x="5829300" y="2762250"/>
          <p14:tracePt t="115670" x="5886450" y="2781300"/>
          <p14:tracePt t="115687" x="5930900" y="2794000"/>
          <p14:tracePt t="115703" x="5969000" y="2813050"/>
          <p14:tracePt t="115720" x="5988050" y="2813050"/>
          <p14:tracePt t="115736" x="6007100" y="2819400"/>
          <p14:tracePt t="115753" x="6051550" y="2825750"/>
          <p14:tracePt t="115770" x="6070600" y="2825750"/>
          <p14:tracePt t="115787" x="6096000" y="2825750"/>
          <p14:tracePt t="115803" x="6127750" y="2832100"/>
          <p14:tracePt t="115820" x="6178550" y="2851150"/>
          <p14:tracePt t="115837" x="6210300" y="2863850"/>
          <p14:tracePt t="115853" x="6267450" y="2889250"/>
          <p14:tracePt t="115870" x="6375400" y="2921000"/>
          <p14:tracePt t="115886" x="6457950" y="2940050"/>
          <p14:tracePt t="115903" x="6572250" y="2952750"/>
          <p14:tracePt t="115907" x="6604000" y="2952750"/>
          <p14:tracePt t="115920" x="6629400" y="2952750"/>
          <p14:tracePt t="115937" x="6762750" y="2971800"/>
          <p14:tracePt t="115953" x="6845300" y="2978150"/>
          <p14:tracePt t="115970" x="6934200" y="2978150"/>
          <p14:tracePt t="115986" x="7023100" y="2997200"/>
          <p14:tracePt t="116003" x="7061200" y="2997200"/>
          <p14:tracePt t="116020" x="7105650" y="2997200"/>
          <p14:tracePt t="116037" x="7143750" y="2997200"/>
          <p14:tracePt t="116053" x="7232650" y="2984500"/>
          <p14:tracePt t="116070" x="7308850" y="2952750"/>
          <p14:tracePt t="116087" x="7385050" y="2927350"/>
          <p14:tracePt t="116103" x="7467600" y="2908300"/>
          <p14:tracePt t="116120" x="7524750" y="2895600"/>
          <p14:tracePt t="116136" x="7588250" y="2882900"/>
          <p14:tracePt t="116154" x="7626350" y="2876550"/>
          <p14:tracePt t="116169" x="7664450" y="2876550"/>
          <p14:tracePt t="116186" x="7677150" y="2876550"/>
          <p14:tracePt t="116203" x="7683500" y="2876550"/>
          <p14:tracePt t="116272" x="7670800" y="2876550"/>
          <p14:tracePt t="116278" x="7645400" y="2876550"/>
          <p14:tracePt t="116286" x="7620000" y="2876550"/>
          <p14:tracePt t="116303" x="7505700" y="2901950"/>
          <p14:tracePt t="116320" x="7404100" y="2921000"/>
          <p14:tracePt t="116336" x="7289800" y="2940050"/>
          <p14:tracePt t="116353" x="7232650" y="2946400"/>
          <p14:tracePt t="116370" x="7181850" y="2952750"/>
          <p14:tracePt t="116386" x="7092950" y="2959100"/>
          <p14:tracePt t="116403" x="6889750" y="2959100"/>
          <p14:tracePt t="116419" x="6781800" y="2946400"/>
          <p14:tracePt t="116436" x="6680200" y="2946400"/>
          <p14:tracePt t="116453" x="6464300" y="2940050"/>
          <p14:tracePt t="116469" x="6305550" y="2940050"/>
          <p14:tracePt t="116486" x="6191250" y="2940050"/>
          <p14:tracePt t="116503" x="6026150" y="2914650"/>
          <p14:tracePt t="116519" x="5816600" y="2895600"/>
          <p14:tracePt t="116537" x="5727700" y="2895600"/>
          <p14:tracePt t="116553" x="5657850" y="2895600"/>
          <p14:tracePt t="116569" x="5588000" y="2889250"/>
          <p14:tracePt t="116586" x="5537200" y="2870200"/>
          <p14:tracePt t="116603" x="5511800" y="2863850"/>
          <p14:tracePt t="116620" x="5486400" y="2863850"/>
          <p14:tracePt t="116636" x="5473700" y="2863850"/>
          <p14:tracePt t="116653" x="5461000" y="2863850"/>
          <p14:tracePt t="116669" x="5454650" y="2863850"/>
          <p14:tracePt t="116722" x="5454650" y="2882900"/>
          <p14:tracePt t="116729" x="5461000" y="2901950"/>
          <p14:tracePt t="116740" x="5480050" y="2940050"/>
          <p14:tracePt t="116752" x="5505450" y="2984500"/>
          <p14:tracePt t="116769" x="5524500" y="3028950"/>
          <p14:tracePt t="116786" x="5537200" y="3054350"/>
          <p14:tracePt t="116802" x="5543550" y="3067050"/>
          <p14:tracePt t="116819" x="5556250" y="3086100"/>
          <p14:tracePt t="116836" x="5581650" y="3105150"/>
          <p14:tracePt t="116852" x="5607050" y="3117850"/>
          <p14:tracePt t="116869" x="5721350" y="3168650"/>
          <p14:tracePt t="116886" x="5810250" y="3175000"/>
          <p14:tracePt t="116902" x="5880100" y="3181350"/>
          <p14:tracePt t="116904" x="5911850" y="3187700"/>
          <p14:tracePt t="116919" x="5969000" y="3194050"/>
          <p14:tracePt t="116936" x="6013450" y="3213100"/>
          <p14:tracePt t="116952" x="6070600" y="3219450"/>
          <p14:tracePt t="116969" x="6121400" y="3225800"/>
          <p14:tracePt t="116986" x="6191250" y="3238500"/>
          <p14:tracePt t="117002" x="6242050" y="3238500"/>
          <p14:tracePt t="117019" x="6273800" y="3238500"/>
          <p14:tracePt t="117036" x="6337300" y="3232150"/>
          <p14:tracePt t="117052" x="6369050" y="3232150"/>
          <p14:tracePt t="117069" x="6419850" y="3225800"/>
          <p14:tracePt t="117086" x="6489700" y="3219450"/>
          <p14:tracePt t="117102" x="6623050" y="3200400"/>
          <p14:tracePt t="117119" x="6673850" y="3194050"/>
          <p14:tracePt t="117136" x="6731000" y="3194050"/>
          <p14:tracePt t="117152" x="6775450" y="3187700"/>
          <p14:tracePt t="117168" x="6800850" y="3187700"/>
          <p14:tracePt t="117185" x="6838950" y="3187700"/>
          <p14:tracePt t="117202" x="6864350" y="3187700"/>
          <p14:tracePt t="117219" x="6908800" y="3187700"/>
          <p14:tracePt t="117235" x="6934200" y="3187700"/>
          <p14:tracePt t="117253" x="6965950" y="3194050"/>
          <p14:tracePt t="117269" x="7023100" y="3200400"/>
          <p14:tracePt t="117285" x="7048500" y="3206750"/>
          <p14:tracePt t="117302" x="7054850" y="3206750"/>
          <p14:tracePt t="117319" x="7073900" y="3206750"/>
          <p14:tracePt t="117335" x="7080250" y="3206750"/>
          <p14:tracePt t="117364" x="7080250" y="3213100"/>
          <p14:tracePt t="117386" x="7080250" y="3219450"/>
          <p14:tracePt t="117393" x="7067550" y="3232150"/>
          <p14:tracePt t="117402" x="7048500" y="3238500"/>
          <p14:tracePt t="117419" x="6934200" y="3257550"/>
          <p14:tracePt t="117435" x="6781800" y="3251200"/>
          <p14:tracePt t="117452" x="6483350" y="3232150"/>
          <p14:tracePt t="117469" x="6305550" y="3200400"/>
          <p14:tracePt t="117486" x="6159500" y="3181350"/>
          <p14:tracePt t="117502" x="5924550" y="3136900"/>
          <p14:tracePt t="117518" x="5842000" y="3098800"/>
          <p14:tracePt t="117535" x="5784850" y="3073400"/>
          <p14:tracePt t="117552" x="5746750" y="3060700"/>
          <p14:tracePt t="117568" x="5727700" y="3060700"/>
          <p14:tracePt t="117585" x="5715000" y="3060700"/>
          <p14:tracePt t="117618" x="5708650" y="3060700"/>
          <p14:tracePt t="117684" x="5708650" y="3067050"/>
          <p14:tracePt t="117691" x="5708650" y="3073400"/>
          <p14:tracePt t="117702" x="5708650" y="3079750"/>
          <p14:tracePt t="117719" x="5727700" y="3098800"/>
          <p14:tracePt t="117735" x="5765800" y="3130550"/>
          <p14:tracePt t="117751" x="5797550" y="3155950"/>
          <p14:tracePt t="117769" x="5867400" y="3194050"/>
          <p14:tracePt t="117785" x="5949950" y="3219450"/>
          <p14:tracePt t="117801" x="6000750" y="3244850"/>
          <p14:tracePt t="117819" x="6038850" y="3263900"/>
          <p14:tracePt t="117835" x="6089650" y="3289300"/>
          <p14:tracePt t="117851" x="6153150" y="3314700"/>
          <p14:tracePt t="117868" x="6197600" y="3340100"/>
          <p14:tracePt t="117885" x="6248400" y="3352800"/>
          <p14:tracePt t="117902" x="6299200" y="3352800"/>
          <p14:tracePt t="117905" x="6311900" y="3359150"/>
          <p14:tracePt t="117918" x="6350000" y="3359150"/>
          <p14:tracePt t="117935" x="6375400" y="3359150"/>
          <p14:tracePt t="117952" x="6400800" y="3359150"/>
          <p14:tracePt t="117968" x="6438900" y="3365500"/>
          <p14:tracePt t="117985" x="6457950" y="3371850"/>
          <p14:tracePt t="118001" x="6477000" y="3371850"/>
          <p14:tracePt t="118018" x="6496050" y="3378200"/>
          <p14:tracePt t="118034" x="6534150" y="3390900"/>
          <p14:tracePt t="118051" x="6540500" y="3390900"/>
          <p14:tracePt t="118068" x="6553200" y="3397250"/>
          <p14:tracePt t="118085" x="6565900" y="3403600"/>
          <p14:tracePt t="119585" x="6559550" y="3403600"/>
          <p14:tracePt t="119591" x="6553200" y="3403600"/>
          <p14:tracePt t="119599" x="6546850" y="3403600"/>
          <p14:tracePt t="119617" x="6546850" y="3397250"/>
          <p14:tracePt t="119633" x="6540500" y="3397250"/>
          <p14:tracePt t="119650" x="6534150" y="3397250"/>
          <p14:tracePt t="119671" x="6527800" y="3397250"/>
          <p14:tracePt t="119701" x="6515100" y="3397250"/>
          <p14:tracePt t="119715" x="6508750" y="3397250"/>
          <p14:tracePt t="119722" x="6502400" y="3397250"/>
          <p14:tracePt t="119737" x="6496050" y="3397250"/>
          <p14:tracePt t="119750" x="6489700" y="3397250"/>
          <p14:tracePt t="119766" x="6400800" y="3384550"/>
          <p14:tracePt t="119784" x="6280150" y="3384550"/>
          <p14:tracePt t="119799" x="6165850" y="3397250"/>
          <p14:tracePt t="119816" x="6057900" y="3409950"/>
          <p14:tracePt t="119833" x="5765800" y="3460750"/>
          <p14:tracePt t="119849" x="5645150" y="3479800"/>
          <p14:tracePt t="119866" x="5588000" y="3492500"/>
          <p14:tracePt t="119883" x="5530850" y="3524250"/>
          <p14:tracePt t="119900" x="5518150" y="3530600"/>
          <p14:tracePt t="119916" x="5505450" y="3536950"/>
          <p14:tracePt t="119933" x="5499100" y="3543300"/>
          <p14:tracePt t="119949" x="5492750" y="3549650"/>
          <p14:tracePt t="119966" x="5486400" y="3549650"/>
          <p14:tracePt t="119982" x="5486400" y="3556000"/>
          <p14:tracePt t="119999" x="5486400" y="3568700"/>
          <p14:tracePt t="120016" x="5486400" y="3575050"/>
          <p14:tracePt t="120034" x="5486400" y="3581400"/>
          <p14:tracePt t="120049" x="5486400" y="3587750"/>
          <p14:tracePt t="120066" x="5486400" y="3594100"/>
          <p14:tracePt t="120094" x="5486400" y="3600450"/>
          <p14:tracePt t="120743" x="5480050" y="3600450"/>
          <p14:tracePt t="120752" x="5473700" y="3600450"/>
          <p14:tracePt t="120756" x="5467350" y="3600450"/>
          <p14:tracePt t="120771" x="5461000" y="3600450"/>
          <p14:tracePt t="120782" x="5454650" y="3600450"/>
          <p14:tracePt t="120800" x="5441950" y="3606800"/>
          <p14:tracePt t="120815" x="5422900" y="3632200"/>
          <p14:tracePt t="120832" x="5403850" y="3663950"/>
          <p14:tracePt t="120849" x="5391150" y="3689350"/>
          <p14:tracePt t="120865" x="5353050" y="3746500"/>
          <p14:tracePt t="120882" x="5327650" y="3803650"/>
          <p14:tracePt t="120898" x="5314950" y="3841750"/>
          <p14:tracePt t="120916" x="5314950" y="3854450"/>
          <p14:tracePt t="120932" x="5308600" y="3879850"/>
          <p14:tracePt t="120948" x="5308600" y="3898900"/>
          <p14:tracePt t="120966" x="5308600" y="3911600"/>
          <p14:tracePt t="120982" x="5308600" y="3930650"/>
          <p14:tracePt t="120998" x="5308600" y="3943350"/>
          <p14:tracePt t="121015" x="5308600" y="3956050"/>
          <p14:tracePt t="121033" x="5314950" y="3962400"/>
          <p14:tracePt t="121048" x="5334000" y="3994150"/>
          <p14:tracePt t="121065" x="5346700" y="4019550"/>
          <p14:tracePt t="121082" x="5346700" y="4032250"/>
          <p14:tracePt t="121099" x="5359400" y="4044950"/>
          <p14:tracePt t="121115" x="5372100" y="4064000"/>
          <p14:tracePt t="121132" x="5384800" y="4076700"/>
          <p14:tracePt t="121150" x="5410200" y="4083050"/>
          <p14:tracePt t="121165" x="5461000" y="4083050"/>
          <p14:tracePt t="121182" x="5486400" y="4083050"/>
          <p14:tracePt t="121198" x="5518150" y="4076700"/>
          <p14:tracePt t="121215" x="5543550" y="4064000"/>
          <p14:tracePt t="121232" x="5581650" y="4051300"/>
          <p14:tracePt t="121249" x="5613400" y="4032250"/>
          <p14:tracePt t="121266" x="5626100" y="4025900"/>
          <p14:tracePt t="121282" x="5651500" y="4006850"/>
          <p14:tracePt t="121298" x="5664200" y="4000500"/>
          <p14:tracePt t="121315" x="5670550" y="3994150"/>
          <p14:tracePt t="121332" x="5676900" y="3987800"/>
          <p14:tracePt t="121348" x="5683250" y="3975100"/>
          <p14:tracePt t="121366" x="5695950" y="3949700"/>
          <p14:tracePt t="121382" x="5721350" y="3892550"/>
          <p14:tracePt t="121398" x="5734050" y="3778250"/>
          <p14:tracePt t="121415" x="5734050" y="3721100"/>
          <p14:tracePt t="121432" x="5721350" y="3689350"/>
          <p14:tracePt t="121449" x="5708650" y="3651250"/>
          <p14:tracePt t="121465" x="5689600" y="3613150"/>
          <p14:tracePt t="121482" x="5638800" y="3575050"/>
          <p14:tracePt t="121499" x="5594350" y="3549650"/>
          <p14:tracePt t="121515" x="5530850" y="3524250"/>
          <p14:tracePt t="121531" x="5499100" y="3524250"/>
          <p14:tracePt t="121548" x="5473700" y="3524250"/>
          <p14:tracePt t="121564" x="5448300" y="3524250"/>
          <p14:tracePt t="121581" x="5435600" y="3524250"/>
          <p14:tracePt t="121598" x="5416550" y="3530600"/>
          <p14:tracePt t="121616" x="5397500" y="3543300"/>
          <p14:tracePt t="121631" x="5365750" y="3581400"/>
          <p14:tracePt t="121648" x="5334000" y="3625850"/>
          <p14:tracePt t="121665" x="5321300" y="3695700"/>
          <p14:tracePt t="121681" x="5302250" y="3810000"/>
          <p14:tracePt t="121698" x="5302250" y="3873500"/>
          <p14:tracePt t="121715" x="5302250" y="3917950"/>
          <p14:tracePt t="121732" x="5302250" y="3956050"/>
          <p14:tracePt t="121748" x="5314950" y="4006850"/>
          <p14:tracePt t="121765" x="5321300" y="4019550"/>
          <p14:tracePt t="121781" x="5353050" y="4051300"/>
          <p14:tracePt t="121798" x="5397500" y="4057650"/>
          <p14:tracePt t="121814" x="5429250" y="4057650"/>
          <p14:tracePt t="121831" x="5461000" y="4057650"/>
          <p14:tracePt t="121849" x="5486400" y="4057650"/>
          <p14:tracePt t="121865" x="5537200" y="4032250"/>
          <p14:tracePt t="121881" x="5556250" y="4019550"/>
          <p14:tracePt t="121898" x="5581650" y="4013200"/>
          <p14:tracePt t="121902" x="5581650" y="4006850"/>
          <p14:tracePt t="121914" x="5594350" y="4000500"/>
          <p14:tracePt t="121931" x="5607050" y="3975100"/>
          <p14:tracePt t="121948" x="5613400" y="3956050"/>
          <p14:tracePt t="121965" x="5619750" y="3930650"/>
          <p14:tracePt t="121981" x="5619750" y="3898900"/>
          <p14:tracePt t="121998" x="5619750" y="3892550"/>
          <p14:tracePt t="122014" x="5607050" y="3886200"/>
          <p14:tracePt t="122031" x="5594350" y="3886200"/>
          <p14:tracePt t="123481" x="5600700" y="3854450"/>
          <p14:tracePt t="123488" x="5607050" y="3797300"/>
          <p14:tracePt t="123496" x="5626100" y="3733800"/>
          <p14:tracePt t="123513" x="5638800" y="3638550"/>
          <p14:tracePt t="123529" x="5638800" y="3575050"/>
          <p14:tracePt t="123546" x="5657850" y="3429000"/>
          <p14:tracePt t="123563" x="5657850" y="3359150"/>
          <p14:tracePt t="123580" x="5657850" y="3295650"/>
          <p14:tracePt t="123596" x="5657850" y="3244850"/>
          <p14:tracePt t="123613" x="5657850" y="3181350"/>
          <p14:tracePt t="123630" x="5657850" y="3143250"/>
          <p14:tracePt t="123646" x="5657850" y="3098800"/>
          <p14:tracePt t="123662" x="5638800" y="3022600"/>
          <p14:tracePt t="123680" x="5632450" y="2978150"/>
          <p14:tracePt t="123696" x="5632450" y="2940050"/>
          <p14:tracePt t="123713" x="5632450" y="2921000"/>
          <p14:tracePt t="123730" x="5632450" y="2908300"/>
          <p14:tracePt t="123746" x="5632450" y="2895600"/>
          <p14:tracePt t="123762" x="5626100" y="2876550"/>
          <p14:tracePt t="123779" x="5626100" y="2863850"/>
          <p14:tracePt t="123796" x="5626100" y="2857500"/>
          <p14:tracePt t="123813" x="5626100" y="2838450"/>
          <p14:tracePt t="123829" x="5619750" y="2806700"/>
          <p14:tracePt t="123846" x="5613400" y="2800350"/>
          <p14:tracePt t="123862" x="5607050" y="2774950"/>
          <p14:tracePt t="123880" x="5607050" y="2743200"/>
          <p14:tracePt t="123896" x="5600700" y="2724150"/>
          <p14:tracePt t="123912" x="5600700" y="2717800"/>
          <p14:tracePt t="123949" x="5600700" y="2711450"/>
          <p14:tracePt t="124209" x="5594350" y="2711450"/>
          <p14:tracePt t="124216" x="5588000" y="2711450"/>
          <p14:tracePt t="124229" x="5581650" y="2711450"/>
          <p14:tracePt t="124246" x="5549900" y="2711450"/>
          <p14:tracePt t="124262" x="5537200" y="2711450"/>
          <p14:tracePt t="124279" x="5511800" y="2711450"/>
          <p14:tracePt t="124295" x="5499100" y="2711450"/>
          <p14:tracePt t="124312" x="5486400" y="2711450"/>
          <p14:tracePt t="124329" x="5473700" y="2711450"/>
          <p14:tracePt t="124346" x="5467350" y="2711450"/>
          <p14:tracePt t="124362" x="5454650" y="2711450"/>
          <p14:tracePt t="124434" x="5454650" y="2698750"/>
          <p14:tracePt t="124441" x="5467350" y="2692400"/>
          <p14:tracePt t="124449" x="5480050" y="2686050"/>
          <p14:tracePt t="124462" x="5499100" y="2679700"/>
          <p14:tracePt t="124479" x="5530850" y="2673350"/>
          <p14:tracePt t="124495" x="5543550" y="2673350"/>
          <p14:tracePt t="124595" x="5543550" y="2667000"/>
          <p14:tracePt t="124616" x="5537200" y="2667000"/>
          <p14:tracePt t="124647" x="5524500" y="2667000"/>
          <p14:tracePt t="124682" x="5518150" y="2667000"/>
          <p14:tracePt t="125002" x="5499100" y="2660650"/>
          <p14:tracePt t="125009" x="5473700" y="2660650"/>
          <p14:tracePt t="125017" x="5454650" y="2660650"/>
          <p14:tracePt t="125028" x="5429250" y="2647950"/>
          <p14:tracePt t="125045" x="5378450" y="2647950"/>
          <p14:tracePt t="125061" x="5308600" y="2641600"/>
          <p14:tracePt t="125078" x="5276850" y="2641600"/>
          <p14:tracePt t="125095" x="5245100" y="2641600"/>
          <p14:tracePt t="125111" x="5226050" y="2641600"/>
          <p14:tracePt t="125128" x="5213350" y="2641600"/>
          <p14:tracePt t="125145" x="5194300" y="2641600"/>
          <p14:tracePt t="125162" x="5187950" y="2641600"/>
          <p14:tracePt t="125178" x="5168900" y="2641600"/>
          <p14:tracePt t="125194" x="5162550" y="2641600"/>
          <p14:tracePt t="125228" x="5156200" y="2641600"/>
          <p14:tracePt t="125250" x="5149850" y="2641600"/>
          <p14:tracePt t="125272" x="5143500" y="2641600"/>
          <p14:tracePt t="125294" x="5137150" y="2641600"/>
          <p14:tracePt t="125308" x="5130800" y="2641600"/>
          <p14:tracePt t="125315" x="5124450" y="2641600"/>
          <p14:tracePt t="125338" x="5118100" y="2641600"/>
          <p14:tracePt t="125352" x="5111750" y="2641600"/>
          <p14:tracePt t="125410" x="5105400" y="2641600"/>
          <p14:tracePt t="125447" x="5099050" y="2641600"/>
          <p14:tracePt t="125579" x="5111750" y="2647950"/>
          <p14:tracePt t="125585" x="5124450" y="2654300"/>
          <p14:tracePt t="125594" x="5149850" y="2660650"/>
          <p14:tracePt t="125611" x="5213350" y="2660650"/>
          <p14:tracePt t="125628" x="5283200" y="2673350"/>
          <p14:tracePt t="125644" x="5372100" y="2673350"/>
          <p14:tracePt t="125661" x="5429250" y="2679700"/>
          <p14:tracePt t="125677" x="5467350" y="2686050"/>
          <p14:tracePt t="125694" x="5518150" y="2698750"/>
          <p14:tracePt t="125711" x="5549900" y="2705100"/>
          <p14:tracePt t="125728" x="5568950" y="2717800"/>
          <p14:tracePt t="125745" x="5575300" y="2717800"/>
          <p14:tracePt t="125761" x="5581650" y="2717800"/>
          <p14:tracePt t="125781" x="5594350" y="2717800"/>
          <p14:tracePt t="125818" x="5600700" y="2717800"/>
          <p14:tracePt t="125848" x="5600700" y="2724150"/>
          <p14:tracePt t="125855" x="5607050" y="2724150"/>
          <p14:tracePt t="125907" x="5613400" y="2724150"/>
          <p14:tracePt t="127399" x="5626100" y="2736850"/>
          <p14:tracePt t="127406" x="5632450" y="2755900"/>
          <p14:tracePt t="127414" x="5645150" y="2781300"/>
          <p14:tracePt t="127427" x="5670550" y="2819400"/>
          <p14:tracePt t="127443" x="5791200" y="3016250"/>
          <p14:tracePt t="127460" x="5880100" y="3289300"/>
          <p14:tracePt t="127476" x="5981700" y="3467100"/>
          <p14:tracePt t="127492" x="6108700" y="3683000"/>
          <p14:tracePt t="127510" x="6191250" y="3886200"/>
          <p14:tracePt t="127526" x="6223000" y="3937000"/>
          <p14:tracePt t="127542" x="6229350" y="3968750"/>
          <p14:tracePt t="127560" x="6235700" y="3987800"/>
          <p14:tracePt t="127576" x="6235700" y="3994150"/>
          <p14:tracePt t="127593" x="6235700" y="4006850"/>
          <p14:tracePt t="127609" x="6248400" y="4025900"/>
          <p14:tracePt t="127626" x="6254750" y="4032250"/>
          <p14:tracePt t="127643" x="6254750" y="4038600"/>
          <p14:tracePt t="127659" x="6273800" y="4044950"/>
          <p14:tracePt t="127676" x="6280150" y="4057650"/>
          <p14:tracePt t="127692" x="6292850" y="4083050"/>
          <p14:tracePt t="127709" x="6324600" y="4127500"/>
          <p14:tracePt t="127726" x="6369050" y="4191000"/>
          <p14:tracePt t="127743" x="6375400" y="4216400"/>
          <p14:tracePt t="127760" x="6375400" y="4229100"/>
          <p14:tracePt t="127776" x="6375400" y="4235450"/>
          <p14:tracePt t="127792" x="6381750" y="4241800"/>
          <p14:tracePt t="127879" x="6381750" y="4229100"/>
          <p14:tracePt t="127886" x="6381750" y="4222750"/>
          <p14:tracePt t="127895" x="6381750" y="4203700"/>
          <p14:tracePt t="127909" x="6369050" y="4184650"/>
          <p14:tracePt t="127926" x="6356350" y="4165600"/>
          <p14:tracePt t="127942" x="6337300" y="4146550"/>
          <p14:tracePt t="127959" x="6330950" y="4127500"/>
          <p14:tracePt t="127976" x="6318250" y="4114800"/>
          <p14:tracePt t="127992" x="6292850" y="4102100"/>
          <p14:tracePt t="128009" x="6248400" y="4076700"/>
          <p14:tracePt t="128026" x="6178550" y="4051300"/>
          <p14:tracePt t="128042" x="6127750" y="4051300"/>
          <p14:tracePt t="128059" x="6096000" y="4057650"/>
          <p14:tracePt t="128076" x="6064250" y="4070350"/>
          <p14:tracePt t="128092" x="6045200" y="4108450"/>
          <p14:tracePt t="128109" x="6032500" y="4146550"/>
          <p14:tracePt t="128127" x="6032500" y="4248150"/>
          <p14:tracePt t="128142" x="6045200" y="4318000"/>
          <p14:tracePt t="128158" x="6057900" y="4343400"/>
          <p14:tracePt t="128176" x="6089650" y="4400550"/>
          <p14:tracePt t="128192" x="6191250" y="4470400"/>
          <p14:tracePt t="128208" x="6248400" y="4495800"/>
          <p14:tracePt t="128226" x="6292850" y="4508500"/>
          <p14:tracePt t="128242" x="6350000" y="4521200"/>
          <p14:tracePt t="128258" x="6432550" y="4527550"/>
          <p14:tracePt t="128276" x="6464300" y="4527550"/>
          <p14:tracePt t="128292" x="6489700" y="4527550"/>
          <p14:tracePt t="128308" x="6521450" y="4527550"/>
          <p14:tracePt t="128325" x="6534150" y="4514850"/>
          <p14:tracePt t="128342" x="6565900" y="4457700"/>
          <p14:tracePt t="128359" x="6584950" y="4387850"/>
          <p14:tracePt t="128376" x="6578600" y="4311650"/>
          <p14:tracePt t="128392" x="6546850" y="4267200"/>
          <p14:tracePt t="128408" x="6464300" y="4216400"/>
          <p14:tracePt t="128412" x="6413500" y="4197350"/>
          <p14:tracePt t="128425" x="6318250" y="4171950"/>
          <p14:tracePt t="128442" x="6248400" y="4171950"/>
          <p14:tracePt t="128459" x="6197600" y="4171950"/>
          <p14:tracePt t="128475" x="6165850" y="4191000"/>
          <p14:tracePt t="128491" x="6121400" y="4222750"/>
          <p14:tracePt t="128509" x="6096000" y="4273550"/>
          <p14:tracePt t="128525" x="6096000" y="4311650"/>
          <p14:tracePt t="128541" x="6108700" y="4356100"/>
          <p14:tracePt t="128559" x="6134100" y="4387850"/>
          <p14:tracePt t="128575" x="6172200" y="4406900"/>
          <p14:tracePt t="128592" x="6203950" y="4413250"/>
          <p14:tracePt t="128608" x="6223000" y="4413250"/>
          <p14:tracePt t="128625" x="6242050" y="4413250"/>
          <p14:tracePt t="128642" x="6254750" y="4413250"/>
          <p14:tracePt t="128658" x="6261100" y="4413250"/>
          <p14:tracePt t="128680" x="6261100" y="4406900"/>
          <p14:tracePt t="128691" x="6267450" y="4406900"/>
          <p14:tracePt t="128711" x="6267450" y="4400550"/>
          <p14:tracePt t="128738" x="6267450" y="4394200"/>
          <p14:tracePt t="128776" x="6267450" y="4387850"/>
          <p14:tracePt t="128797" x="6267450" y="4381500"/>
          <p14:tracePt t="128834" x="6267450" y="4375150"/>
          <p14:tracePt t="128870" x="6267450" y="4368800"/>
          <p14:tracePt t="128913" x="6267450" y="4362450"/>
          <p14:tracePt t="129125" x="6267450" y="4343400"/>
          <p14:tracePt t="129132" x="6261100" y="4305300"/>
          <p14:tracePt t="129141" x="6242050" y="4260850"/>
          <p14:tracePt t="129158" x="6165850" y="4146550"/>
          <p14:tracePt t="129175" x="6076950" y="4006850"/>
          <p14:tracePt t="129191" x="5962650" y="3810000"/>
          <p14:tracePt t="129208" x="5892800" y="3695700"/>
          <p14:tracePt t="129225" x="5854700" y="3625850"/>
          <p14:tracePt t="129241" x="5784850" y="3492500"/>
          <p14:tracePt t="129258" x="5740400" y="3390900"/>
          <p14:tracePt t="129275" x="5702300" y="3327400"/>
          <p14:tracePt t="129291" x="5670550" y="3282950"/>
          <p14:tracePt t="129308" x="5645150" y="3244850"/>
          <p14:tracePt t="129325" x="5626100" y="3200400"/>
          <p14:tracePt t="129341" x="5607050" y="3175000"/>
          <p14:tracePt t="129357" x="5562600" y="3098800"/>
          <p14:tracePt t="129375" x="5518150" y="3035300"/>
          <p14:tracePt t="129391" x="5486400" y="2971800"/>
          <p14:tracePt t="129408" x="5454650" y="2914650"/>
          <p14:tracePt t="129424" x="5416550" y="2857500"/>
          <p14:tracePt t="129441" x="5403850" y="2819400"/>
          <p14:tracePt t="129457" x="5391150" y="2794000"/>
          <p14:tracePt t="129474" x="5384800" y="2768600"/>
          <p14:tracePt t="129508" x="5384800" y="2762250"/>
          <p14:tracePt t="129524" x="5378450" y="2762250"/>
          <p14:tracePt t="129541" x="5378450" y="2755900"/>
          <p14:tracePt t="129577" x="5378450" y="2749550"/>
          <p14:tracePt t="129933" x="5384800" y="2762250"/>
          <p14:tracePt t="129940" x="5391150" y="2774950"/>
          <p14:tracePt t="129947" x="5397500" y="2787650"/>
          <p14:tracePt t="129957" x="5416550" y="2800350"/>
          <p14:tracePt t="129974" x="5416550" y="2813050"/>
          <p14:tracePt t="129990" x="5416550" y="2819400"/>
          <p14:tracePt t="130007" x="5422900" y="2844800"/>
          <p14:tracePt t="130040" x="5429250" y="2851150"/>
          <p14:tracePt t="130065" x="5435600" y="2857500"/>
          <p14:tracePt t="130123" x="5441950" y="2857500"/>
          <p14:tracePt t="130159" x="5448300" y="2857500"/>
          <p14:tracePt t="130173" x="5448300" y="2863850"/>
          <p14:tracePt t="130188" x="5454650" y="2863850"/>
          <p14:tracePt t="130203" x="5467350" y="2870200"/>
          <p14:tracePt t="130217" x="5480050" y="2876550"/>
          <p14:tracePt t="130225" x="5486400" y="2876550"/>
          <p14:tracePt t="130240" x="5505450" y="2895600"/>
          <p14:tracePt t="130257" x="5524500" y="2901950"/>
          <p14:tracePt t="130273" x="5549900" y="2914650"/>
          <p14:tracePt t="130290" x="5562600" y="2921000"/>
          <p14:tracePt t="130323" x="5568950" y="2927350"/>
          <p14:tracePt t="130340" x="5581650" y="2927350"/>
          <p14:tracePt t="130356" x="5588000" y="2927350"/>
          <p14:tracePt t="130392" x="5594350" y="2927350"/>
          <p14:tracePt t="130458" x="5594350" y="2933700"/>
          <p14:tracePt t="130473" x="5594350" y="2940050"/>
          <p14:tracePt t="130486" x="5594350" y="2952750"/>
          <p14:tracePt t="130494" x="5594350" y="2959100"/>
          <p14:tracePt t="130509" x="5594350" y="2965450"/>
          <p14:tracePt t="130567" x="5594350" y="2971800"/>
          <p14:tracePt t="130604" x="5594350" y="2978150"/>
          <p14:tracePt t="130925" x="5594350" y="2984500"/>
          <p14:tracePt t="130931" x="5588000" y="2997200"/>
          <p14:tracePt t="130939" x="5581650" y="2997200"/>
          <p14:tracePt t="130956" x="5556250" y="3009900"/>
          <p14:tracePt t="130973" x="5543550" y="3016250"/>
          <p14:tracePt t="130989" x="5524500" y="3035300"/>
          <p14:tracePt t="131006" x="5505450" y="3035300"/>
          <p14:tracePt t="131024" x="5499100" y="3041650"/>
          <p14:tracePt t="131039" x="5492750" y="3054350"/>
          <p14:tracePt t="131056" x="5486400" y="3060700"/>
          <p14:tracePt t="131073" x="5486400" y="3073400"/>
          <p14:tracePt t="131090" x="5486400" y="3092450"/>
          <p14:tracePt t="131106" x="5486400" y="3124200"/>
          <p14:tracePt t="131122" x="5486400" y="3130550"/>
          <p14:tracePt t="131140" x="5486400" y="3143250"/>
          <p14:tracePt t="131156" x="5492750" y="3162300"/>
          <p14:tracePt t="131172" x="5492750" y="3175000"/>
          <p14:tracePt t="131189" x="5511800" y="3187700"/>
          <p14:tracePt t="131207" x="5518150" y="3194050"/>
          <p14:tracePt t="131222" x="5537200" y="3206750"/>
          <p14:tracePt t="131239" x="5543550" y="3206750"/>
          <p14:tracePt t="131256" x="5568950" y="3206750"/>
          <p14:tracePt t="131272" x="5588000" y="3206750"/>
          <p14:tracePt t="131289" x="5594350" y="3206750"/>
          <p14:tracePt t="131306" x="5600700" y="3206750"/>
          <p14:tracePt t="131322" x="5607050" y="3206750"/>
          <p14:tracePt t="131356" x="5613400" y="3206750"/>
          <p14:tracePt t="131392" x="5613400" y="3200400"/>
          <p14:tracePt t="131397" x="5613400" y="3187700"/>
          <p14:tracePt t="131406" x="5613400" y="3181350"/>
          <p14:tracePt t="131422" x="5613400" y="3149600"/>
          <p14:tracePt t="131440" x="5594350" y="3124200"/>
          <p14:tracePt t="131455" x="5549900" y="3073400"/>
          <p14:tracePt t="131473" x="5530850" y="3067050"/>
          <p14:tracePt t="131489" x="5505450" y="3060700"/>
          <p14:tracePt t="131506" x="5486400" y="3060700"/>
          <p14:tracePt t="131522" x="5473700" y="3060700"/>
          <p14:tracePt t="131539" x="5461000" y="3060700"/>
          <p14:tracePt t="131556" x="5454650" y="3067050"/>
          <p14:tracePt t="131572" x="5441950" y="3098800"/>
          <p14:tracePt t="131589" x="5441950" y="3117850"/>
          <p14:tracePt t="131605" x="5441950" y="3124200"/>
          <p14:tracePt t="131622" x="5454650" y="3136900"/>
          <p14:tracePt t="131639" x="5473700" y="3168650"/>
          <p14:tracePt t="131655" x="5499100" y="3181350"/>
          <p14:tracePt t="131672" x="5511800" y="3181350"/>
          <p14:tracePt t="131689" x="5530850" y="3181350"/>
          <p14:tracePt t="131705" x="5543550" y="3181350"/>
          <p14:tracePt t="131722" x="5556250" y="3181350"/>
          <p14:tracePt t="131739" x="5568950" y="3181350"/>
          <p14:tracePt t="131755" x="5581650" y="3181350"/>
          <p14:tracePt t="131772" x="5594350" y="3162300"/>
          <p14:tracePt t="131789" x="5613400" y="3143250"/>
          <p14:tracePt t="131805" x="5613400" y="3117850"/>
          <p14:tracePt t="131839" x="5613400" y="3105150"/>
          <p14:tracePt t="131856" x="5600700" y="3079750"/>
          <p14:tracePt t="131872" x="5575300" y="3067050"/>
          <p14:tracePt t="131889" x="5537200" y="3048000"/>
          <p14:tracePt t="131907" x="5518150" y="3048000"/>
          <p14:tracePt t="131909" x="5511800" y="3048000"/>
          <p14:tracePt t="131922" x="5499100" y="3048000"/>
          <p14:tracePt t="131939" x="5486400" y="3048000"/>
          <p14:tracePt t="131955" x="5480050" y="3048000"/>
          <p14:tracePt t="131972" x="5480050" y="3054350"/>
          <p14:tracePt t="131989" x="5480050" y="3067050"/>
          <p14:tracePt t="132005" x="5492750" y="3086100"/>
          <p14:tracePt t="132022" x="5505450" y="3086100"/>
          <p14:tracePt t="132039" x="5530850" y="3086100"/>
          <p14:tracePt t="132055" x="5549900" y="3086100"/>
          <p14:tracePt t="132089" x="5556250" y="3086100"/>
          <p14:tracePt t="132156" x="5556250" y="3079750"/>
          <p14:tracePt t="132191" x="5556250" y="3073400"/>
          <p14:tracePt t="133372" x="5568950" y="3073400"/>
          <p14:tracePt t="133379" x="5594350" y="3079750"/>
          <p14:tracePt t="133387" x="5613400" y="3086100"/>
          <p14:tracePt t="133404" x="5664200" y="3098800"/>
          <p14:tracePt t="133408" x="5715000" y="3111500"/>
          <p14:tracePt t="133421" x="5727700" y="3117850"/>
          <p14:tracePt t="133437" x="5816600" y="3181350"/>
          <p14:tracePt t="133454" x="5880100" y="3206750"/>
          <p14:tracePt t="133471" x="5930900" y="3244850"/>
          <p14:tracePt t="133487" x="6007100" y="3289300"/>
          <p14:tracePt t="133504" x="6051550" y="3321050"/>
          <p14:tracePt t="133520" x="6096000" y="3340100"/>
          <p14:tracePt t="133538" x="6121400" y="3359150"/>
          <p14:tracePt t="133554" x="6191250" y="3429000"/>
          <p14:tracePt t="133571" x="6261100" y="3511550"/>
          <p14:tracePt t="133587" x="6324600" y="3587750"/>
          <p14:tracePt t="133604" x="6375400" y="3657600"/>
          <p14:tracePt t="133620" x="6381750" y="3663950"/>
          <p14:tracePt t="133637" x="6394450" y="3676650"/>
          <p14:tracePt t="133654" x="6407150" y="3689350"/>
          <p14:tracePt t="133670" x="6413500" y="3702050"/>
          <p14:tracePt t="133706" x="6419850" y="3702050"/>
          <p14:tracePt t="133720" x="6419850" y="3708400"/>
          <p14:tracePt t="133737" x="6426200" y="3721100"/>
          <p14:tracePt t="133755" x="6426200" y="3733800"/>
          <p14:tracePt t="133770" x="6426200" y="3740150"/>
          <p14:tracePt t="133787" x="6419850" y="3778250"/>
          <p14:tracePt t="133804" x="6375400" y="3841750"/>
          <p14:tracePt t="133820" x="6324600" y="3917950"/>
          <p14:tracePt t="133837" x="6127750" y="4076700"/>
          <p14:tracePt t="133854" x="5969000" y="4146550"/>
          <p14:tracePt t="133870" x="5842000" y="4184650"/>
          <p14:tracePt t="133887" x="5746750" y="4210050"/>
          <p14:tracePt t="133904" x="5588000" y="4222750"/>
          <p14:tracePt t="133920" x="5543550" y="4222750"/>
          <p14:tracePt t="133937" x="5518150" y="4222750"/>
          <p14:tracePt t="133953" x="5499100" y="4222750"/>
          <p14:tracePt t="133970" x="5492750" y="4222750"/>
          <p14:tracePt t="133987" x="5486400" y="4222750"/>
          <p14:tracePt t="134026" x="5480050" y="4222750"/>
          <p14:tracePt t="134077" x="5473700" y="4222750"/>
          <p14:tracePt t="134179" x="5467350" y="4222750"/>
          <p14:tracePt t="134244" x="5461000" y="4222750"/>
          <p14:tracePt t="134266" x="5454650" y="4222750"/>
          <p14:tracePt t="134274" x="5441950" y="4222750"/>
          <p14:tracePt t="134281" x="5422900" y="4210050"/>
          <p14:tracePt t="134288" x="5403850" y="4197350"/>
          <p14:tracePt t="134303" x="5346700" y="4184650"/>
          <p14:tracePt t="134320" x="5276850" y="4184650"/>
          <p14:tracePt t="134336" x="5213350" y="4184650"/>
          <p14:tracePt t="134353" x="5175250" y="4184650"/>
          <p14:tracePt t="134370" x="5156200" y="4184650"/>
          <p14:tracePt t="134386" x="5143500" y="4191000"/>
          <p14:tracePt t="134403" x="5130800" y="4197350"/>
          <p14:tracePt t="134419" x="5118100" y="4216400"/>
          <p14:tracePt t="134437" x="5118100" y="4222750"/>
          <p14:tracePt t="134453" x="5118100" y="4254500"/>
          <p14:tracePt t="134470" x="5118100" y="4337050"/>
          <p14:tracePt t="134487" x="5162550" y="4451350"/>
          <p14:tracePt t="134503" x="5200650" y="4489450"/>
          <p14:tracePt t="134519" x="5232400" y="4546600"/>
          <p14:tracePt t="134537" x="5289550" y="4591050"/>
          <p14:tracePt t="134553" x="5327650" y="4610100"/>
          <p14:tracePt t="134570" x="5378450" y="4616450"/>
          <p14:tracePt t="134587" x="5454650" y="4610100"/>
          <p14:tracePt t="134603" x="5562600" y="4565650"/>
          <p14:tracePt t="134620" x="5613400" y="4527550"/>
          <p14:tracePt t="134636" x="5657850" y="4470400"/>
          <p14:tracePt t="134653" x="5689600" y="4419600"/>
          <p14:tracePt t="134669" x="5715000" y="4387850"/>
          <p14:tracePt t="134686" x="5721350" y="4368800"/>
          <p14:tracePt t="134703" x="5721350" y="4349750"/>
          <p14:tracePt t="134719" x="5721350" y="4330700"/>
          <p14:tracePt t="134736" x="5721350" y="4298950"/>
          <p14:tracePt t="134753" x="5721350" y="4273550"/>
          <p14:tracePt t="134769" x="5683250" y="4203700"/>
          <p14:tracePt t="134786" x="5632450" y="4140200"/>
          <p14:tracePt t="134803" x="5511800" y="4070350"/>
          <p14:tracePt t="134819" x="5448300" y="4038600"/>
          <p14:tracePt t="134837" x="5391150" y="4032250"/>
          <p14:tracePt t="134853" x="5359400" y="4032250"/>
          <p14:tracePt t="134870" x="5353050" y="4038600"/>
          <p14:tracePt t="134886" x="5321300" y="4057650"/>
          <p14:tracePt t="134902" x="5308600" y="4070350"/>
          <p14:tracePt t="134919" x="5302250" y="4083050"/>
          <p14:tracePt t="134936" x="5302250" y="4095750"/>
          <p14:tracePt t="134952" x="5302250" y="4102100"/>
          <p14:tracePt t="134969" x="5302250" y="4114800"/>
          <p14:tracePt t="134986" x="5302250" y="4121150"/>
          <p14:tracePt t="135003" x="5302250" y="4133850"/>
          <p14:tracePt t="135036" x="5308600" y="4133850"/>
          <p14:tracePt t="135052" x="5314950" y="4146550"/>
          <p14:tracePt t="135586" x="5327650" y="4133850"/>
          <p14:tracePt t="135593" x="5346700" y="4114800"/>
          <p14:tracePt t="135602" x="5359400" y="4102100"/>
          <p14:tracePt t="135619" x="5416550" y="4044950"/>
          <p14:tracePt t="135635" x="5467350" y="3994150"/>
          <p14:tracePt t="135652" x="5486400" y="3975100"/>
          <p14:tracePt t="135669" x="5492750" y="3968750"/>
          <p14:tracePt t="135687" x="5518150" y="3956050"/>
          <p14:tracePt t="135702" x="5575300" y="3905250"/>
          <p14:tracePt t="135719" x="5651500" y="3854450"/>
          <p14:tracePt t="135735" x="5734050" y="3822700"/>
          <p14:tracePt t="135752" x="5797550" y="3778250"/>
          <p14:tracePt t="135769" x="5854700" y="3752850"/>
          <p14:tracePt t="135785" x="5911850" y="3721100"/>
          <p14:tracePt t="135802" x="5994400" y="3683000"/>
          <p14:tracePt t="135819" x="6083300" y="3657600"/>
          <p14:tracePt t="135835" x="6127750" y="3644900"/>
          <p14:tracePt t="135852" x="6178550" y="3619500"/>
          <p14:tracePt t="135869" x="6248400" y="3619500"/>
          <p14:tracePt t="135885" x="6286500" y="3619500"/>
          <p14:tracePt t="135902" x="6305550" y="3619500"/>
          <p14:tracePt t="135906" x="6311900" y="3619500"/>
          <p14:tracePt t="135919" x="6318250" y="3619500"/>
          <p14:tracePt t="135963" x="6299200" y="3613150"/>
          <p14:tracePt t="135971" x="6248400" y="3606800"/>
          <p14:tracePt t="135978" x="6210300" y="3587750"/>
          <p14:tracePt t="135986" x="6140450" y="3568700"/>
          <p14:tracePt t="136001" x="6070600" y="3536950"/>
          <p14:tracePt t="136018" x="6045200" y="3530600"/>
          <p14:tracePt t="136036" x="6032500" y="3524250"/>
          <p14:tracePt t="136051" x="6000750" y="3505200"/>
          <p14:tracePt t="136069" x="5975350" y="3473450"/>
          <p14:tracePt t="136085" x="5943600" y="3441700"/>
          <p14:tracePt t="136102" x="5911850" y="3397250"/>
          <p14:tracePt t="136118" x="5873750" y="3359150"/>
          <p14:tracePt t="136135" x="5835650" y="3308350"/>
          <p14:tracePt t="136152" x="5740400" y="3232150"/>
          <p14:tracePt t="136168" x="5638800" y="3194050"/>
          <p14:tracePt t="136185" x="5613400" y="3181350"/>
          <p14:tracePt t="136202" x="5600700" y="3168650"/>
          <p14:tracePt t="136218" x="5588000" y="3168650"/>
          <p14:tracePt t="136235" x="5575300" y="3162300"/>
          <p14:tracePt t="136269" x="5568950" y="3162300"/>
          <p14:tracePt t="136313" x="5568950" y="3155950"/>
          <p14:tracePt t="136365" x="5562600" y="3155950"/>
          <p14:tracePt t="136393" x="5562600" y="3149600"/>
          <p14:tracePt t="136401" x="5556250" y="3149600"/>
          <p14:tracePt t="136407" x="5556250" y="3143250"/>
          <p14:tracePt t="136418" x="5549900" y="3136900"/>
          <p14:tracePt t="136435" x="5543550" y="3124200"/>
          <p14:tracePt t="136451" x="5543550" y="3111500"/>
          <p14:tracePt t="136468" x="5537200" y="3111500"/>
          <p14:tracePt t="136516" x="5537200" y="3105150"/>
          <p14:tracePt t="136576" x="5549900" y="3098800"/>
          <p14:tracePt t="136582" x="5581650" y="3098800"/>
          <p14:tracePt t="136589" x="5600700" y="3098800"/>
          <p14:tracePt t="136601" x="5638800" y="3098800"/>
          <p14:tracePt t="136619" x="5695950" y="3098800"/>
          <p14:tracePt t="136634" x="5746750" y="3111500"/>
          <p14:tracePt t="136651" x="5784850" y="3130550"/>
          <p14:tracePt t="136668" x="5816600" y="3143250"/>
          <p14:tracePt t="136685" x="5880100" y="3175000"/>
          <p14:tracePt t="136701" x="5924550" y="3206750"/>
          <p14:tracePt t="136718" x="5988050" y="3232150"/>
          <p14:tracePt t="136735" x="6038850" y="3257550"/>
          <p14:tracePt t="136751" x="6115050" y="3295650"/>
          <p14:tracePt t="136767" x="6159500" y="3321050"/>
          <p14:tracePt t="136784" x="6191250" y="3359150"/>
          <p14:tracePt t="136801" x="6229350" y="3384550"/>
          <p14:tracePt t="136817" x="6254750" y="3397250"/>
          <p14:tracePt t="136834" x="6267450" y="3416300"/>
          <p14:tracePt t="136851" x="6286500" y="3416300"/>
          <p14:tracePt t="136867" x="6305550" y="3435350"/>
          <p14:tracePt t="136885" x="6311900" y="3441700"/>
          <p14:tracePt t="136901" x="6324600" y="3454400"/>
          <p14:tracePt t="136903" x="6330950" y="3460750"/>
          <p14:tracePt t="136917" x="6337300" y="3467100"/>
          <p14:tracePt t="136934" x="6337300" y="3473450"/>
          <p14:tracePt t="136961" x="6343650" y="3479800"/>
          <p14:tracePt t="136975" x="6350000" y="3479800"/>
          <p14:tracePt t="136984" x="6362700" y="3486150"/>
          <p14:tracePt t="137001" x="6369050" y="3492500"/>
          <p14:tracePt t="137017" x="6381750" y="3505200"/>
          <p14:tracePt t="137034" x="6400800" y="3511550"/>
          <p14:tracePt t="137050" x="6419850" y="3517900"/>
          <p14:tracePt t="137067" x="6432550" y="3530600"/>
          <p14:tracePt t="137085" x="6438900" y="3530600"/>
          <p14:tracePt t="137100" x="6451600" y="3530600"/>
          <p14:tracePt t="137117" x="6477000" y="3530600"/>
          <p14:tracePt t="137134" x="6489700" y="3530600"/>
          <p14:tracePt t="137167" x="6496050" y="3530600"/>
          <p14:tracePt t="137188" x="6502400" y="3530600"/>
          <p14:tracePt t="137202" x="6508750" y="3530600"/>
          <p14:tracePt t="137217" x="6521450" y="3530600"/>
          <p14:tracePt t="137234" x="6534150" y="3530600"/>
          <p14:tracePt t="137251" x="6540500" y="3530600"/>
          <p14:tracePt t="137267" x="6559550" y="3517900"/>
          <p14:tracePt t="137284" x="6572250" y="3498850"/>
          <p14:tracePt t="137300" x="6591300" y="3473450"/>
          <p14:tracePt t="137318" x="6610350" y="3435350"/>
          <p14:tracePt t="137334" x="6642100" y="3365500"/>
          <p14:tracePt t="137350" x="6648450" y="3327400"/>
          <p14:tracePt t="137367" x="6667500" y="3289300"/>
          <p14:tracePt t="137384" x="6667500" y="3244850"/>
          <p14:tracePt t="137400" x="6667500" y="3206750"/>
          <p14:tracePt t="137410" x="6667500" y="3187700"/>
          <p14:tracePt t="137417" x="6667500" y="3168650"/>
          <p14:tracePt t="137434" x="6667500" y="3136900"/>
          <p14:tracePt t="137450" x="6667500" y="3067050"/>
          <p14:tracePt t="137467" x="6667500" y="3009900"/>
          <p14:tracePt t="137483" x="6648450" y="2940050"/>
          <p14:tracePt t="137500" x="6623050" y="2838450"/>
          <p14:tracePt t="137517" x="6610350" y="2762250"/>
          <p14:tracePt t="137533" x="6591300" y="2711450"/>
          <p14:tracePt t="137551" x="6572250" y="2679700"/>
          <p14:tracePt t="137567" x="6553200" y="2641600"/>
          <p14:tracePt t="137584" x="6546850" y="2628900"/>
          <p14:tracePt t="137600" x="6515100" y="2603500"/>
          <p14:tracePt t="137617" x="6477000" y="2584450"/>
          <p14:tracePt t="137634" x="6445250" y="2584450"/>
          <p14:tracePt t="137651" x="6419850" y="2584450"/>
          <p14:tracePt t="137667" x="6407150" y="2590800"/>
          <p14:tracePt t="137683" x="6369050" y="2603500"/>
          <p14:tracePt t="137700" x="6350000" y="2622550"/>
          <p14:tracePt t="137717" x="6324600" y="2667000"/>
          <p14:tracePt t="137734" x="6286500" y="2806700"/>
          <p14:tracePt t="137750" x="6286500" y="2908300"/>
          <p14:tracePt t="137767" x="6286500" y="2965450"/>
          <p14:tracePt t="137784" x="6286500" y="3035300"/>
          <p14:tracePt t="137800" x="6311900" y="3136900"/>
          <p14:tracePt t="137816" x="6343650" y="3270250"/>
          <p14:tracePt t="137833" x="6356350" y="3365500"/>
          <p14:tracePt t="137850" x="6394450" y="3492500"/>
          <p14:tracePt t="137867" x="6438900" y="3587750"/>
          <p14:tracePt t="137884" x="6477000" y="3708400"/>
          <p14:tracePt t="137900" x="6515100" y="3765550"/>
          <p14:tracePt t="137903" x="6521450" y="3784600"/>
          <p14:tracePt t="137916" x="6540500" y="3810000"/>
          <p14:tracePt t="137933" x="6553200" y="3829050"/>
          <p14:tracePt t="137950" x="6572250" y="3848100"/>
          <p14:tracePt t="137966" x="6597650" y="3854450"/>
          <p14:tracePt t="137984" x="6616700" y="3854450"/>
          <p14:tracePt t="138000" x="6635750" y="3854450"/>
          <p14:tracePt t="138017" x="6642100" y="3841750"/>
          <p14:tracePt t="138033" x="6642100" y="3835400"/>
          <p14:tracePt t="138050" x="6648450" y="3835400"/>
          <p14:tracePt t="138066" x="6648450" y="3829050"/>
          <p14:tracePt t="138083" x="6654800" y="3829050"/>
          <p14:tracePt t="138100" x="6654800" y="3822700"/>
          <p14:tracePt t="138116" x="6661150" y="3822700"/>
          <p14:tracePt t="138133" x="6661150" y="3816350"/>
          <p14:tracePt t="138222" x="6667500" y="3816350"/>
          <p14:tracePt t="138252" x="6673850" y="3816350"/>
          <p14:tracePt t="138258" x="6680200" y="3816350"/>
          <p14:tracePt t="138266" x="6686550" y="3810000"/>
          <p14:tracePt t="138283" x="6699250" y="3803650"/>
          <p14:tracePt t="138299" x="6711950" y="3797300"/>
          <p14:tracePt t="138316" x="6724650" y="3797300"/>
          <p14:tracePt t="138578" x="6775450" y="3797300"/>
          <p14:tracePt t="138586" x="6838950" y="3797300"/>
          <p14:tracePt t="138593" x="6915150" y="3797300"/>
          <p14:tracePt t="138601" x="6959600" y="3797300"/>
          <p14:tracePt t="138616" x="7061200" y="3797300"/>
          <p14:tracePt t="138633" x="7124700" y="3784600"/>
          <p14:tracePt t="138650" x="7213600" y="3759200"/>
          <p14:tracePt t="138666" x="7251700" y="3752850"/>
          <p14:tracePt t="138682" x="7277100" y="3752850"/>
          <p14:tracePt t="138699" x="7296150" y="3752850"/>
          <p14:tracePt t="138716" x="7302500" y="3752850"/>
          <p14:tracePt t="138732" x="7308850" y="3752850"/>
          <p14:tracePt t="138790" x="7315200" y="3752850"/>
          <p14:tracePt t="138862" x="7321550" y="3752850"/>
          <p14:tracePt t="138893" x="7327900" y="3752850"/>
          <p14:tracePt t="138900" x="7334250" y="3746500"/>
          <p14:tracePt t="138906" x="7353300" y="3740150"/>
          <p14:tracePt t="138916" x="7372350" y="3721100"/>
          <p14:tracePt t="138933" x="7410450" y="3708400"/>
          <p14:tracePt t="138949" x="7473950" y="3683000"/>
          <p14:tracePt t="138966" x="7493000" y="3676650"/>
          <p14:tracePt t="138982" x="7512050" y="3670300"/>
          <p14:tracePt t="138999" x="7537450" y="3651250"/>
          <p14:tracePt t="139015" x="7575550" y="3632200"/>
          <p14:tracePt t="139032" x="7594600" y="3613150"/>
          <p14:tracePt t="139049" x="7626350" y="3575050"/>
          <p14:tracePt t="139066" x="7651750" y="3536950"/>
          <p14:tracePt t="139082" x="7689850" y="3479800"/>
          <p14:tracePt t="139099" x="7702550" y="3441700"/>
          <p14:tracePt t="139116" x="7708900" y="3409950"/>
          <p14:tracePt t="139132" x="7708900" y="3352800"/>
          <p14:tracePt t="139149" x="7708900" y="3282950"/>
          <p14:tracePt t="139165" x="7715250" y="3187700"/>
          <p14:tracePt t="139182" x="7715250" y="3098800"/>
          <p14:tracePt t="139199" x="7715250" y="3028950"/>
          <p14:tracePt t="139215" x="7715250" y="2997200"/>
          <p14:tracePt t="139233" x="7715250" y="2965450"/>
          <p14:tracePt t="139249" x="7715250" y="2901950"/>
          <p14:tracePt t="139265" x="7702550" y="2876550"/>
          <p14:tracePt t="139282" x="7677150" y="2794000"/>
          <p14:tracePt t="139298" x="7658100" y="2698750"/>
          <p14:tracePt t="139316" x="7645400" y="2647950"/>
          <p14:tracePt t="139332" x="7626350" y="2622550"/>
          <p14:tracePt t="139350" x="7626350" y="2603500"/>
          <p14:tracePt t="139365" x="7626350" y="2590800"/>
          <p14:tracePt t="139382" x="7613650" y="2590800"/>
          <p14:tracePt t="139398" x="7600950" y="2584450"/>
          <p14:tracePt t="139400" x="7594600" y="2578100"/>
          <p14:tracePt t="139415" x="7569200" y="2571750"/>
          <p14:tracePt t="139432" x="7512050" y="2571750"/>
          <p14:tracePt t="139448" x="7467600" y="2571750"/>
          <p14:tracePt t="139466" x="7404100" y="2584450"/>
          <p14:tracePt t="139482" x="7353300" y="2609850"/>
          <p14:tracePt t="139498" x="7308850" y="2628900"/>
          <p14:tracePt t="139516" x="7289800" y="2641600"/>
          <p14:tracePt t="139532" x="7245350" y="2660650"/>
          <p14:tracePt t="139549" x="7213600" y="2705100"/>
          <p14:tracePt t="139566" x="7175500" y="2781300"/>
          <p14:tracePt t="139582" x="7150100" y="2832100"/>
          <p14:tracePt t="139598" x="7137400" y="2914650"/>
          <p14:tracePt t="139616" x="7137400" y="2978150"/>
          <p14:tracePt t="139632" x="7137400" y="3054350"/>
          <p14:tracePt t="139649" x="7137400" y="3200400"/>
          <p14:tracePt t="139665" x="7137400" y="3263900"/>
          <p14:tracePt t="139682" x="7137400" y="3327400"/>
          <p14:tracePt t="139699" x="7150100" y="3397250"/>
          <p14:tracePt t="139715" x="7181850" y="3524250"/>
          <p14:tracePt t="139732" x="7219950" y="3613150"/>
          <p14:tracePt t="139748" x="7232650" y="3663950"/>
          <p14:tracePt t="139765" x="7251700" y="3702050"/>
          <p14:tracePt t="139782" x="7277100" y="3733800"/>
          <p14:tracePt t="139799" x="7283450" y="3746500"/>
          <p14:tracePt t="139816" x="7289800" y="3759200"/>
          <p14:tracePt t="139832" x="7321550" y="3771900"/>
          <p14:tracePt t="139848" x="7346950" y="3784600"/>
          <p14:tracePt t="139865" x="7372350" y="3784600"/>
          <p14:tracePt t="139882" x="7410450" y="3784600"/>
          <p14:tracePt t="139899" x="7423150" y="3784600"/>
          <p14:tracePt t="139915" x="7435850" y="3784600"/>
          <p14:tracePt t="139932" x="7448550" y="3765550"/>
          <p14:tracePt t="139948" x="7461250" y="3746500"/>
          <p14:tracePt t="139965" x="7461250" y="3740150"/>
          <p14:tracePt t="139982" x="7461250" y="3733800"/>
          <p14:tracePt t="139998" x="7461250" y="3727450"/>
          <p14:tracePt t="140031" x="7461250" y="3721100"/>
          <p14:tracePt t="140072" x="7461250" y="3714750"/>
          <p14:tracePt t="140362" x="7467600" y="3708400"/>
          <p14:tracePt t="140369" x="7467600" y="3695700"/>
          <p14:tracePt t="140381" x="7473950" y="3695700"/>
          <p14:tracePt t="140398" x="7473950" y="3683000"/>
          <p14:tracePt t="140414" x="7473950" y="3670300"/>
          <p14:tracePt t="140431" x="7473950" y="3657600"/>
          <p14:tracePt t="140464" x="7473950" y="3625850"/>
          <p14:tracePt t="140481" x="7473950" y="3619500"/>
          <p14:tracePt t="140498" x="7473950" y="3606800"/>
          <p14:tracePt t="140531" x="7473950" y="3600450"/>
          <p14:tracePt t="140547" x="7473950" y="3587750"/>
          <p14:tracePt t="140580" x="7473950" y="3581400"/>
          <p14:tracePt t="140705" x="7467600" y="3581400"/>
          <p14:tracePt t="140756" x="7461250" y="3581400"/>
          <p14:tracePt t="140806" x="7448550" y="3581400"/>
          <p14:tracePt t="140829" x="7448550" y="3575050"/>
          <p14:tracePt t="140843" x="7442200" y="3575050"/>
          <p14:tracePt t="140850" x="7442200" y="3568700"/>
          <p14:tracePt t="140865" x="7435850" y="3568700"/>
          <p14:tracePt t="140880" x="7423150" y="3549650"/>
          <p14:tracePt t="140897" x="7410450" y="3530600"/>
          <p14:tracePt t="140914" x="7378700" y="3517900"/>
          <p14:tracePt t="140930" x="7340600" y="3505200"/>
          <p14:tracePt t="140947" x="7321550" y="3505200"/>
          <p14:tracePt t="140964" x="7302500" y="3505200"/>
          <p14:tracePt t="140981" x="7296150" y="3505200"/>
          <p14:tracePt t="140997" x="7264400" y="3524250"/>
          <p14:tracePt t="141014" x="7239000" y="3575050"/>
          <p14:tracePt t="141030" x="7232650" y="3606800"/>
          <p14:tracePt t="141047" x="7232650" y="3638550"/>
          <p14:tracePt t="141063" x="7232650" y="3651250"/>
          <p14:tracePt t="141080" x="7232650" y="3663950"/>
          <p14:tracePt t="141097" x="7239000" y="3670300"/>
          <p14:tracePt t="141114" x="7321550" y="3651250"/>
          <p14:tracePt t="141131" x="7385050" y="3619500"/>
          <p14:tracePt t="141147" x="7429500" y="3594100"/>
          <p14:tracePt t="141164" x="7467600" y="3562350"/>
          <p14:tracePt t="141180" x="7499350" y="3530600"/>
          <p14:tracePt t="141197" x="7512050" y="3498850"/>
          <p14:tracePt t="141214" x="7512050" y="3479800"/>
          <p14:tracePt t="141231" x="7512050" y="3467100"/>
          <p14:tracePt t="141247" x="7493000" y="3441700"/>
          <p14:tracePt t="141264" x="7448550" y="3435350"/>
          <p14:tracePt t="141280" x="7404100" y="3435350"/>
          <p14:tracePt t="141297" x="7385050" y="3435350"/>
          <p14:tracePt t="141314" x="7378700" y="3441700"/>
          <p14:tracePt t="141330" x="7353300" y="3460750"/>
          <p14:tracePt t="141347" x="7334250" y="3479800"/>
          <p14:tracePt t="141363" x="7334250" y="3492500"/>
          <p14:tracePt t="141380" x="7334250" y="3498850"/>
          <p14:tracePt t="141397" x="7327900" y="3511550"/>
          <p14:tracePt t="141413" x="7321550" y="3524250"/>
          <p14:tracePt t="141431" x="7270750" y="3530600"/>
          <p14:tracePt t="141447" x="7207250" y="3530600"/>
          <p14:tracePt t="141463" x="7023100" y="3549650"/>
          <p14:tracePt t="141480" x="6946900" y="3549650"/>
          <p14:tracePt t="141497" x="6864350" y="3549650"/>
          <p14:tracePt t="141513" x="6673850" y="3530600"/>
          <p14:tracePt t="141530" x="6438900" y="3479800"/>
          <p14:tracePt t="141547" x="6305550" y="3441700"/>
          <p14:tracePt t="141563" x="6197600" y="3403600"/>
          <p14:tracePt t="141580" x="6140450" y="3390900"/>
          <p14:tracePt t="141597" x="6134100" y="3390900"/>
          <p14:tracePt t="141613" x="6121400" y="3390900"/>
          <p14:tracePt t="141646" x="6115050" y="3390900"/>
          <p14:tracePt t="141710" x="6127750" y="3390900"/>
          <p14:tracePt t="141717" x="6146800" y="3397250"/>
          <p14:tracePt t="141730" x="6178550" y="3397250"/>
          <p14:tracePt t="141747" x="6375400" y="3429000"/>
          <p14:tracePt t="141763" x="6565900" y="3429000"/>
          <p14:tracePt t="141781" x="6680200" y="3429000"/>
          <p14:tracePt t="141796" x="6851650" y="3422650"/>
          <p14:tracePt t="141813" x="6953250" y="3416300"/>
          <p14:tracePt t="141830" x="7004050" y="3416300"/>
          <p14:tracePt t="141846" x="7035800" y="3416300"/>
          <p14:tracePt t="141863" x="7054850" y="3416300"/>
          <p14:tracePt t="141880" x="7061200" y="3416300"/>
          <p14:tracePt t="141913" x="7073900" y="3416300"/>
          <p14:tracePt t="141929" x="7092950" y="3416300"/>
          <p14:tracePt t="141947" x="7118350" y="3416300"/>
          <p14:tracePt t="141963" x="7131050" y="3416300"/>
          <p14:tracePt t="141979" x="7156450" y="3416300"/>
          <p14:tracePt t="142013" x="7162800" y="3416300"/>
          <p14:tracePt t="142052" x="7137400" y="3429000"/>
          <p14:tracePt t="142059" x="7092950" y="3441700"/>
          <p14:tracePt t="142066" x="7029450" y="3448050"/>
          <p14:tracePt t="142079" x="6965950" y="3460750"/>
          <p14:tracePt t="142096" x="6813550" y="3486150"/>
          <p14:tracePt t="142113" x="6743700" y="3492500"/>
          <p14:tracePt t="142129" x="6705600" y="3492500"/>
          <p14:tracePt t="142146" x="6692900" y="3492500"/>
          <p14:tracePt t="142162" x="6680200" y="3492500"/>
          <p14:tracePt t="142179" x="6673850" y="3492500"/>
          <p14:tracePt t="142197" x="6667500" y="3492500"/>
          <p14:tracePt t="142249" x="6673850" y="3492500"/>
          <p14:tracePt t="142255" x="6711950" y="3492500"/>
          <p14:tracePt t="142263" x="6788150" y="3492500"/>
          <p14:tracePt t="142279" x="6940550" y="3479800"/>
          <p14:tracePt t="142296" x="7042150" y="3479800"/>
          <p14:tracePt t="142313" x="7080250" y="3479800"/>
          <p14:tracePt t="142329" x="7118350" y="3479800"/>
          <p14:tracePt t="142346" x="7124700" y="3479800"/>
          <p14:tracePt t="142379" x="7131050" y="3479800"/>
          <p14:tracePt t="142423" x="7112000" y="3479800"/>
          <p14:tracePt t="142431" x="7086600" y="3486150"/>
          <p14:tracePt t="142437" x="7042150" y="3498850"/>
          <p14:tracePt t="142446" x="7004050" y="3498850"/>
          <p14:tracePt t="142462" x="6965950" y="3498850"/>
          <p14:tracePt t="142479" x="6940550" y="3498850"/>
          <p14:tracePt t="142496" x="6921500" y="3498850"/>
          <p14:tracePt t="142512" x="6915150" y="3498850"/>
          <p14:tracePt t="142861" x="6902450" y="3454400"/>
          <p14:tracePt t="142867" x="6902450" y="3378200"/>
          <p14:tracePt t="142880" x="6883400" y="3295650"/>
          <p14:tracePt t="142896" x="6877050" y="3194050"/>
          <p14:tracePt t="142898" x="6877050" y="3181350"/>
          <p14:tracePt t="142912" x="6864350" y="3124200"/>
          <p14:tracePt t="142929" x="6851650" y="3098800"/>
          <p14:tracePt t="142946" x="6807200" y="3067050"/>
          <p14:tracePt t="142962" x="6731000" y="3022600"/>
          <p14:tracePt t="142979" x="6635750" y="2959100"/>
          <p14:tracePt t="142995" x="6508750" y="2863850"/>
          <p14:tracePt t="143013" x="6381750" y="2781300"/>
          <p14:tracePt t="143028" x="6324600" y="2755900"/>
          <p14:tracePt t="143045" x="6273800" y="2743200"/>
          <p14:tracePt t="143062" x="6229350" y="2736850"/>
          <p14:tracePt t="143079" x="6146800" y="2743200"/>
          <p14:tracePt t="143095" x="6096000" y="2774950"/>
          <p14:tracePt t="143112" x="6045200" y="2838450"/>
          <p14:tracePt t="143129" x="6000750" y="2952750"/>
          <p14:tracePt t="143145" x="6007100" y="3079750"/>
          <p14:tracePt t="143162" x="6083300" y="3206750"/>
          <p14:tracePt t="143178" x="6159500" y="3333750"/>
          <p14:tracePt t="143195" x="6330950" y="3498850"/>
          <p14:tracePt t="143212" x="6438900" y="3549650"/>
          <p14:tracePt t="143229" x="6534150" y="3562350"/>
          <p14:tracePt t="143246" x="6591300" y="3562350"/>
          <p14:tracePt t="143262" x="6667500" y="3530600"/>
          <p14:tracePt t="143278" x="6724650" y="3422650"/>
          <p14:tracePt t="143295" x="6762750" y="3263900"/>
          <p14:tracePt t="143312" x="6769100" y="3079750"/>
          <p14:tracePt t="143328" x="6731000" y="2984500"/>
          <p14:tracePt t="143345" x="6699250" y="2895600"/>
          <p14:tracePt t="143362" x="6616700" y="2800350"/>
          <p14:tracePt t="143378" x="6407150" y="2705100"/>
          <p14:tracePt t="143395" x="6292850" y="2717800"/>
          <p14:tracePt t="143412" x="6216650" y="2762250"/>
          <p14:tracePt t="143414" x="6140450" y="2832100"/>
          <p14:tracePt t="143428" x="6026150" y="3009900"/>
          <p14:tracePt t="143445" x="5937250" y="3321050"/>
          <p14:tracePt t="143461" x="5911850" y="3536950"/>
          <p14:tracePt t="143478" x="5937250" y="3657600"/>
          <p14:tracePt t="143495" x="6064250" y="3892550"/>
          <p14:tracePt t="143511" x="6102350" y="3987800"/>
          <p14:tracePt t="143528" x="6108700" y="40068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Bio-ingenieur ● Profilering</a:t>
            </a:r>
            <a:endParaRPr lang="nl-BE" dirty="0"/>
          </a:p>
        </p:txBody>
      </p:sp>
      <p:pic>
        <p:nvPicPr>
          <p:cNvPr id="7" name="Picture 6" descr="bioingenieu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3016" y="3911356"/>
            <a:ext cx="2674928" cy="1579227"/>
          </a:xfrm>
          <a:prstGeom prst="rect">
            <a:avLst/>
          </a:prstGeom>
          <a:noFill/>
        </p:spPr>
      </p:pic>
      <p:pic>
        <p:nvPicPr>
          <p:cNvPr id="8" name="Picture 10" descr="proefbu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4219" y="3911356"/>
            <a:ext cx="2719403" cy="1561283"/>
          </a:xfrm>
          <a:prstGeom prst="rect">
            <a:avLst/>
          </a:prstGeom>
          <a:solidFill>
            <a:srgbClr val="663300"/>
          </a:solidFill>
        </p:spPr>
      </p:pic>
      <p:sp>
        <p:nvSpPr>
          <p:cNvPr id="11" name="TextBox 9"/>
          <p:cNvSpPr txBox="1"/>
          <p:nvPr/>
        </p:nvSpPr>
        <p:spPr>
          <a:xfrm>
            <a:off x="1393016" y="2065571"/>
            <a:ext cx="6347336" cy="369332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Systeemgericht denken over (biologische) processen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PIJL-OMLAAG 11"/>
          <p:cNvSpPr/>
          <p:nvPr/>
        </p:nvSpPr>
        <p:spPr>
          <a:xfrm>
            <a:off x="2419165" y="2434903"/>
            <a:ext cx="568170" cy="773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PIJL-OMLAAG 12"/>
          <p:cNvSpPr/>
          <p:nvPr/>
        </p:nvSpPr>
        <p:spPr>
          <a:xfrm>
            <a:off x="6132525" y="2434903"/>
            <a:ext cx="550416" cy="773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1709846" y="3226193"/>
            <a:ext cx="204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Ingenieursaspect</a:t>
            </a:r>
            <a:endParaRPr lang="nl-BE" dirty="0"/>
          </a:p>
        </p:txBody>
      </p:sp>
      <p:sp>
        <p:nvSpPr>
          <p:cNvPr id="15" name="Tekstvak 14"/>
          <p:cNvSpPr txBox="1"/>
          <p:nvPr/>
        </p:nvSpPr>
        <p:spPr>
          <a:xfrm>
            <a:off x="5021844" y="3221363"/>
            <a:ext cx="27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Vaak biologische aspect</a:t>
            </a:r>
            <a:endParaRPr lang="nl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3"/>
    </mc:Choice>
    <mc:Fallback xmlns="">
      <p:transition spd="slow" advTm="2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5999" y="216000"/>
            <a:ext cx="8372057" cy="1152000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ea typeface="ＭＳ Ｐゴシック"/>
                <a:cs typeface="ＭＳ Ｐゴシック"/>
              </a:rPr>
              <a:t>Studievoortgangcijfers academiejaar 2016 – 2017 in </a:t>
            </a:r>
            <a:r>
              <a:rPr lang="nl-BE" dirty="0">
                <a:ea typeface="ＭＳ Ｐゴシック"/>
                <a:cs typeface="ＭＳ Ｐゴシック"/>
              </a:rPr>
              <a:t>1</a:t>
            </a:r>
            <a:r>
              <a:rPr lang="nl-BE" baseline="30000" dirty="0">
                <a:ea typeface="ＭＳ Ｐゴシック"/>
                <a:cs typeface="ＭＳ Ｐゴシック"/>
              </a:rPr>
              <a:t>e</a:t>
            </a:r>
            <a:r>
              <a:rPr lang="nl-BE" dirty="0">
                <a:ea typeface="ＭＳ Ｐゴシック"/>
                <a:cs typeface="ＭＳ Ｐゴシック"/>
              </a:rPr>
              <a:t> </a:t>
            </a:r>
            <a:r>
              <a:rPr lang="nl-BE" dirty="0" smtClean="0">
                <a:ea typeface="ＭＳ Ｐゴシック"/>
                <a:cs typeface="ＭＳ Ｐゴシック"/>
              </a:rPr>
              <a:t>bachelor 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4113464" y="2215055"/>
            <a:ext cx="2019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nl-BE" sz="2000" kern="0" dirty="0">
                <a:ea typeface="ＭＳ Ｐゴシック"/>
                <a:cs typeface="ＭＳ Ｐゴシック"/>
              </a:rPr>
              <a:t>alle </a:t>
            </a:r>
            <a:r>
              <a:rPr lang="nl-BE" sz="2000" kern="0" dirty="0" smtClean="0">
                <a:ea typeface="ＭＳ Ｐゴシック"/>
                <a:cs typeface="ＭＳ Ｐゴシック"/>
              </a:rPr>
              <a:t>starters</a:t>
            </a:r>
            <a:endParaRPr lang="nl-BE" sz="2000" kern="0" dirty="0">
              <a:ea typeface="ＭＳ Ｐゴシック"/>
              <a:cs typeface="ＭＳ Ｐゴシック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05069" y="2589487"/>
            <a:ext cx="797970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BE" sz="2000" kern="0" dirty="0">
                <a:ea typeface="ＭＳ Ｐゴシック"/>
                <a:cs typeface="ＭＳ Ｐゴシック"/>
              </a:rPr>
              <a:t>Biomedische wetenschappen </a:t>
            </a:r>
            <a:r>
              <a:rPr lang="nl-BE" sz="2000" kern="0" dirty="0" smtClean="0">
                <a:solidFill>
                  <a:srgbClr val="00B050"/>
                </a:solidFill>
                <a:ea typeface="ＭＳ Ｐゴシック"/>
                <a:cs typeface="ＭＳ Ｐゴシック"/>
              </a:rPr>
              <a:t>33,8 </a:t>
            </a:r>
            <a:r>
              <a:rPr lang="nl-BE" sz="2000" kern="0" dirty="0">
                <a:solidFill>
                  <a:srgbClr val="00B050"/>
                </a:solidFill>
                <a:ea typeface="ＭＳ Ｐゴシック"/>
                <a:cs typeface="ＭＳ Ｐゴシック"/>
              </a:rPr>
              <a:t>%	</a:t>
            </a:r>
            <a:r>
              <a:rPr lang="nl-BE" sz="2000" kern="0" dirty="0" smtClean="0">
                <a:solidFill>
                  <a:srgbClr val="00B050"/>
                </a:solidFill>
                <a:ea typeface="ＭＳ Ｐゴシック"/>
                <a:cs typeface="ＭＳ Ｐゴシック"/>
              </a:rPr>
              <a:t>	42,5 </a:t>
            </a:r>
            <a:r>
              <a:rPr lang="nl-BE" sz="2000" kern="0" dirty="0">
                <a:solidFill>
                  <a:srgbClr val="00B050"/>
                </a:solidFill>
                <a:ea typeface="ＭＳ Ｐゴシック"/>
                <a:cs typeface="ＭＳ Ｐゴシック"/>
              </a:rPr>
              <a:t>%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l-BE" sz="2000" kern="0" dirty="0">
                <a:ea typeface="ＭＳ Ｐゴシック"/>
                <a:cs typeface="ＭＳ Ｐゴシック"/>
              </a:rPr>
              <a:t>Chemie		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 43,9 </a:t>
            </a:r>
            <a:r>
              <a:rPr lang="nl-BE" sz="2000" kern="0" dirty="0">
                <a:ea typeface="ＭＳ Ｐゴシック"/>
                <a:cs typeface="ＭＳ Ｐゴシック"/>
              </a:rPr>
              <a:t>%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	50,0 %</a:t>
            </a:r>
            <a:endParaRPr lang="nl-BE" sz="2000" kern="0" dirty="0">
              <a:ea typeface="ＭＳ Ｐゴシック"/>
              <a:cs typeface="ＭＳ Ｐゴシック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l-BE" sz="2000" kern="0" dirty="0">
                <a:ea typeface="ＭＳ Ｐゴシック"/>
                <a:cs typeface="ＭＳ Ｐゴシック"/>
              </a:rPr>
              <a:t>Biochemie en biotechnologie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 41,1 </a:t>
            </a:r>
            <a:r>
              <a:rPr lang="nl-BE" sz="2000" kern="0" dirty="0">
                <a:ea typeface="ＭＳ Ｐゴシック"/>
                <a:cs typeface="ＭＳ Ｐゴシック"/>
              </a:rPr>
              <a:t>%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	48,9 </a:t>
            </a:r>
            <a:r>
              <a:rPr lang="nl-BE" sz="2000" kern="0" dirty="0">
                <a:ea typeface="ＭＳ Ｐゴシック"/>
                <a:cs typeface="ＭＳ Ｐゴシック"/>
              </a:rPr>
              <a:t>%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l-BE" sz="2000" kern="0" dirty="0">
                <a:ea typeface="ＭＳ Ｐゴシック"/>
                <a:cs typeface="ＭＳ Ｐゴシック"/>
              </a:rPr>
              <a:t>Biologie		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 </a:t>
            </a:r>
            <a:r>
              <a:rPr lang="nl-BE" sz="2000" kern="0" dirty="0" smtClean="0">
                <a:solidFill>
                  <a:srgbClr val="00B050"/>
                </a:solidFill>
                <a:ea typeface="ＭＳ Ｐゴシック"/>
                <a:cs typeface="ＭＳ Ｐゴシック"/>
              </a:rPr>
              <a:t>36,1 </a:t>
            </a:r>
            <a:r>
              <a:rPr lang="nl-BE" sz="2000" kern="0" dirty="0">
                <a:solidFill>
                  <a:srgbClr val="00B050"/>
                </a:solidFill>
                <a:ea typeface="ＭＳ Ｐゴシック"/>
                <a:cs typeface="ＭＳ Ｐゴシック"/>
              </a:rPr>
              <a:t>%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	52,4 </a:t>
            </a:r>
            <a:r>
              <a:rPr lang="nl-BE" sz="2000" kern="0" dirty="0">
                <a:ea typeface="ＭＳ Ｐゴシック"/>
                <a:cs typeface="ＭＳ Ｐゴシック"/>
              </a:rPr>
              <a:t>%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l-BE" sz="2000" b="1" kern="0" dirty="0">
                <a:ea typeface="ＭＳ Ｐゴシック"/>
                <a:cs typeface="ＭＳ Ｐゴシック"/>
              </a:rPr>
              <a:t>Bio-ingenieur		</a:t>
            </a:r>
            <a:r>
              <a:rPr lang="nl-BE" sz="2000" b="1" kern="0" dirty="0" smtClean="0">
                <a:ea typeface="ＭＳ Ｐゴシック"/>
                <a:cs typeface="ＭＳ Ｐゴシック"/>
              </a:rPr>
              <a:t> 36,3 </a:t>
            </a:r>
            <a:r>
              <a:rPr lang="nl-BE" sz="2000" b="1" kern="0" dirty="0">
                <a:ea typeface="ＭＳ Ｐゴシック"/>
                <a:cs typeface="ＭＳ Ｐゴシック"/>
              </a:rPr>
              <a:t>%	</a:t>
            </a:r>
            <a:r>
              <a:rPr lang="nl-BE" sz="2000" b="1" kern="0" dirty="0" smtClean="0">
                <a:ea typeface="ＭＳ Ｐゴシック"/>
                <a:cs typeface="ＭＳ Ｐゴシック"/>
              </a:rPr>
              <a:t>	46,4 </a:t>
            </a:r>
            <a:r>
              <a:rPr lang="nl-BE" sz="2000" b="1" kern="0" dirty="0">
                <a:ea typeface="ＭＳ Ｐゴシック"/>
                <a:cs typeface="ＭＳ Ｐゴシック"/>
              </a:rPr>
              <a:t>%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l-BE" sz="2000" kern="0" dirty="0" smtClean="0">
                <a:ea typeface="ＭＳ Ｐゴシック"/>
                <a:cs typeface="ＭＳ Ｐゴシック"/>
              </a:rPr>
              <a:t>Burgerlijk ingenieur</a:t>
            </a:r>
            <a:r>
              <a:rPr lang="nl-BE" sz="2000" kern="0" dirty="0">
                <a:ea typeface="ＭＳ Ｐゴシック"/>
                <a:cs typeface="ＭＳ Ｐゴシック"/>
              </a:rPr>
              <a:t>	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 44,5 </a:t>
            </a:r>
            <a:r>
              <a:rPr lang="nl-BE" sz="2000" kern="0" dirty="0">
                <a:ea typeface="ＭＳ Ｐゴシック"/>
                <a:cs typeface="ＭＳ Ｐゴシック"/>
              </a:rPr>
              <a:t>%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	52,9 %</a:t>
            </a:r>
            <a:endParaRPr lang="nl-BE" sz="2000" kern="0" dirty="0">
              <a:ea typeface="ＭＳ Ｐゴシック"/>
              <a:cs typeface="ＭＳ Ｐゴシック"/>
            </a:endParaRP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nl-BE" sz="2000" kern="0" dirty="0" err="1">
                <a:ea typeface="ＭＳ Ｐゴシック"/>
                <a:cs typeface="ＭＳ Ｐゴシック"/>
              </a:rPr>
              <a:t>Kulak</a:t>
            </a:r>
            <a:r>
              <a:rPr lang="nl-BE" sz="2000" kern="0" dirty="0">
                <a:ea typeface="ＭＳ Ｐゴシック"/>
                <a:cs typeface="ＭＳ Ｐゴシック"/>
              </a:rPr>
              <a:t> chemie	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 42,1 </a:t>
            </a:r>
            <a:r>
              <a:rPr lang="nl-BE" sz="2000" kern="0" dirty="0">
                <a:ea typeface="ＭＳ Ｐゴシック"/>
                <a:cs typeface="ＭＳ Ｐゴシック"/>
              </a:rPr>
              <a:t>%	</a:t>
            </a:r>
            <a:r>
              <a:rPr lang="nl-BE" sz="2000" kern="0" dirty="0" smtClean="0">
                <a:ea typeface="ＭＳ Ｐゴシック"/>
                <a:cs typeface="ＭＳ Ｐゴシック"/>
              </a:rPr>
              <a:t>	48,0 </a:t>
            </a:r>
            <a:r>
              <a:rPr lang="nl-BE" sz="2000" kern="0" dirty="0">
                <a:ea typeface="ＭＳ Ｐゴシック"/>
                <a:cs typeface="ＭＳ Ｐゴシック"/>
              </a:rPr>
              <a:t>%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611347" y="2215055"/>
            <a:ext cx="2405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alle examens</a:t>
            </a:r>
            <a:endParaRPr lang="nl-BE" sz="20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74"/>
    </mc:Choice>
    <mc:Fallback xmlns="">
      <p:transition spd="slow" advTm="4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09" x="6229350" y="4025900"/>
          <p14:tracePt t="9516" x="6343650" y="4025900"/>
          <p14:tracePt t="9528" x="6445250" y="4025900"/>
          <p14:tracePt t="9545" x="6731000" y="4006850"/>
          <p14:tracePt t="9561" x="7092950" y="3917950"/>
          <p14:tracePt t="9578" x="7353300" y="3740150"/>
          <p14:tracePt t="9595" x="7600950" y="3536950"/>
          <p14:tracePt t="9611" x="7943850" y="3092450"/>
          <p14:tracePt t="9628" x="8070850" y="2781300"/>
          <p14:tracePt t="9644" x="8191500" y="2374900"/>
          <p14:tracePt t="9662" x="8216900" y="2120900"/>
          <p14:tracePt t="9677" x="8159750" y="1835150"/>
          <p14:tracePt t="9694" x="8121650" y="1727200"/>
          <p14:tracePt t="9711" x="8064500" y="1657350"/>
          <p14:tracePt t="9727" x="7823200" y="1568450"/>
          <p14:tracePt t="9744" x="7613650" y="1612900"/>
          <p14:tracePt t="9761" x="7473950" y="1714500"/>
          <p14:tracePt t="9778" x="7315200" y="1911350"/>
          <p14:tracePt t="9794" x="7073900" y="2324100"/>
          <p14:tracePt t="9811" x="7042150" y="2495550"/>
          <p14:tracePt t="9828" x="7023100" y="2622550"/>
          <p14:tracePt t="9844" x="7073900" y="2813050"/>
          <p14:tracePt t="9861" x="7124700" y="2876550"/>
          <p14:tracePt t="9877" x="7181850" y="2946400"/>
          <p14:tracePt t="9894" x="7251700" y="3009900"/>
          <p14:tracePt t="9911" x="7346950" y="3067050"/>
          <p14:tracePt t="9927" x="7404100" y="3079750"/>
          <p14:tracePt t="9945" x="7454900" y="3079750"/>
          <p14:tracePt t="9961" x="7537450" y="3035300"/>
          <p14:tracePt t="9978" x="7639050" y="2895600"/>
          <p14:tracePt t="9994" x="7683500" y="2800350"/>
          <p14:tracePt t="10010" x="7708900" y="2724150"/>
          <p14:tracePt t="10027" x="7708900" y="2711450"/>
          <p14:tracePt t="10044" x="7708900" y="2698750"/>
          <p14:tracePt t="10099" x="7715250" y="2698750"/>
          <p14:tracePt t="17244" x="7715250" y="2673350"/>
          <p14:tracePt t="17251" x="7702550" y="2647950"/>
          <p14:tracePt t="17260" x="7696200" y="2590800"/>
          <p14:tracePt t="17272" x="7689850" y="2571750"/>
          <p14:tracePt t="17288" x="7645400" y="2514600"/>
          <p14:tracePt t="17304" x="7620000" y="2470150"/>
          <p14:tracePt t="17321" x="7588250" y="2444750"/>
          <p14:tracePt t="17338" x="7493000" y="2387600"/>
          <p14:tracePt t="17355" x="7321550" y="2349500"/>
          <p14:tracePt t="17371" x="7061200" y="2336800"/>
          <p14:tracePt t="17389" x="6794500" y="2336800"/>
          <p14:tracePt t="17404" x="6604000" y="2336800"/>
          <p14:tracePt t="17421" x="6445250" y="2355850"/>
          <p14:tracePt t="17437" x="6362700" y="2368550"/>
          <p14:tracePt t="17454" x="6229350" y="2406650"/>
          <p14:tracePt t="17471" x="6070600" y="2432050"/>
          <p14:tracePt t="17487" x="5969000" y="2470150"/>
          <p14:tracePt t="17505" x="5911850" y="2501900"/>
          <p14:tracePt t="17520" x="5829300" y="2533650"/>
          <p14:tracePt t="17537" x="5803900" y="2546350"/>
          <p14:tracePt t="17554" x="5784850" y="2559050"/>
          <p14:tracePt t="17571" x="5765800" y="2590800"/>
          <p14:tracePt t="17587" x="5759450" y="2679700"/>
          <p14:tracePt t="17604" x="5759450" y="2730500"/>
          <p14:tracePt t="17621" x="5803900" y="2819400"/>
          <p14:tracePt t="17637" x="5911850" y="2933700"/>
          <p14:tracePt t="17654" x="6032500" y="3003550"/>
          <p14:tracePt t="17670" x="6134100" y="3035300"/>
          <p14:tracePt t="17687" x="6305550" y="3054350"/>
          <p14:tracePt t="17704" x="6457950" y="3048000"/>
          <p14:tracePt t="17720" x="6610350" y="3035300"/>
          <p14:tracePt t="17738" x="6731000" y="3022600"/>
          <p14:tracePt t="17741" x="6775450" y="3009900"/>
          <p14:tracePt t="17753" x="6883400" y="2984500"/>
          <p14:tracePt t="17770" x="6985000" y="2927350"/>
          <p14:tracePt t="17787" x="7067550" y="2895600"/>
          <p14:tracePt t="17804" x="7124700" y="2838450"/>
          <p14:tracePt t="17820" x="7200900" y="2749550"/>
          <p14:tracePt t="17837" x="7232650" y="2698750"/>
          <p14:tracePt t="17855" x="7258050" y="2641600"/>
          <p14:tracePt t="17870" x="7245350" y="2578100"/>
          <p14:tracePt t="17888" x="7188200" y="2501900"/>
          <p14:tracePt t="17904" x="7010400" y="2400300"/>
          <p14:tracePt t="17920" x="6737350" y="2336800"/>
          <p14:tracePt t="17937" x="6578600" y="2381250"/>
          <p14:tracePt t="17953" x="6508750" y="2413000"/>
          <p14:tracePt t="17970" x="6438900" y="2476500"/>
          <p14:tracePt t="17987" x="6356350" y="2628900"/>
          <p14:tracePt t="18003" x="6337300" y="2749550"/>
          <p14:tracePt t="18020" x="6343650" y="2844800"/>
          <p14:tracePt t="18037" x="6388100" y="2927350"/>
          <p14:tracePt t="18053" x="6540500" y="3028950"/>
          <p14:tracePt t="18070" x="6635750" y="3054350"/>
          <p14:tracePt t="18087" x="6756400" y="3060700"/>
          <p14:tracePt t="18103" x="6864350" y="3060700"/>
          <p14:tracePt t="18120" x="6921500" y="3009900"/>
          <p14:tracePt t="18137" x="7029450" y="2813050"/>
          <p14:tracePt t="18153" x="7048500" y="2654300"/>
          <p14:tracePt t="18170" x="7042150" y="2609850"/>
          <p14:tracePt t="18187" x="7035800" y="2590800"/>
          <p14:tracePt t="18204" x="7029450" y="2590800"/>
          <p14:tracePt t="18220" x="7016750" y="2590800"/>
          <p14:tracePt t="18255" x="7023100" y="2622550"/>
          <p14:tracePt t="18262" x="7042150" y="2686050"/>
          <p14:tracePt t="18270" x="7042150" y="2698750"/>
          <p14:tracePt t="18287" x="7042150" y="2711450"/>
          <p14:tracePt t="21126" x="6953250" y="2711450"/>
          <p14:tracePt t="21142" x="6686550" y="2705100"/>
          <p14:tracePt t="21147" x="6572250" y="2705100"/>
          <p14:tracePt t="21156" x="6375400" y="2705100"/>
          <p14:tracePt t="21168" x="6038850" y="2705100"/>
          <p14:tracePt t="21184" x="5581650" y="2705100"/>
          <p14:tracePt t="21200" x="5276850" y="2698750"/>
          <p14:tracePt t="21218" x="5048250" y="2686050"/>
          <p14:tracePt t="21234" x="4591050" y="2654300"/>
          <p14:tracePt t="21251" x="4381500" y="2609850"/>
          <p14:tracePt t="21267" x="4165600" y="2590800"/>
          <p14:tracePt t="21284" x="4013200" y="2571750"/>
          <p14:tracePt t="21300" x="3829050" y="2546350"/>
          <p14:tracePt t="21318" x="3733800" y="2546350"/>
          <p14:tracePt t="21334" x="3695700" y="2546350"/>
          <p14:tracePt t="21350" x="3670300" y="2546350"/>
          <p14:tracePt t="21368" x="3651250" y="2546350"/>
          <p14:tracePt t="21424" x="3644900" y="2546350"/>
          <p14:tracePt t="21438" x="3638550" y="2546350"/>
          <p14:tracePt t="21445" x="3632200" y="2552700"/>
          <p14:tracePt t="21454" x="3632200" y="2559050"/>
          <p14:tracePt t="21467" x="3625850" y="2571750"/>
          <p14:tracePt t="21484" x="3613150" y="2603500"/>
          <p14:tracePt t="21501" x="3594100" y="2654300"/>
          <p14:tracePt t="21517" x="3575050" y="2705100"/>
          <p14:tracePt t="21534" x="3549650" y="2781300"/>
          <p14:tracePt t="21551" x="3530600" y="2844800"/>
          <p14:tracePt t="21567" x="3505200" y="2940050"/>
          <p14:tracePt t="21583" x="3479800" y="3060700"/>
          <p14:tracePt t="21601" x="3467100" y="3155950"/>
          <p14:tracePt t="21617" x="3429000" y="3282950"/>
          <p14:tracePt t="21634" x="3409950" y="3397250"/>
          <p14:tracePt t="21650" x="3371850" y="3575050"/>
          <p14:tracePt t="21667" x="3359150" y="3651250"/>
          <p14:tracePt t="21683" x="3321050" y="3765550"/>
          <p14:tracePt t="21700" x="3282950" y="3975100"/>
          <p14:tracePt t="21717" x="3263900" y="4102100"/>
          <p14:tracePt t="21734" x="3225800" y="4273550"/>
          <p14:tracePt t="21737" x="3213100" y="4400550"/>
          <p14:tracePt t="21750" x="3206750" y="4502150"/>
          <p14:tracePt t="21767" x="3187700" y="4711700"/>
          <p14:tracePt t="21783" x="3143250" y="4965700"/>
          <p14:tracePt t="21800" x="3124200" y="5137150"/>
          <p14:tracePt t="21816" x="3105150" y="5353050"/>
          <p14:tracePt t="21834" x="3098800" y="5435600"/>
          <p14:tracePt t="21850" x="3092450" y="5492750"/>
          <p14:tracePt t="21867" x="3092450" y="5511800"/>
          <p14:tracePt t="21884" x="3092450" y="5537200"/>
          <p14:tracePt t="21900" x="3092450" y="5549900"/>
          <p14:tracePt t="21917" x="3092450" y="5556250"/>
          <p14:tracePt t="21985" x="3086100" y="5537200"/>
          <p14:tracePt t="21991" x="3054350" y="5480050"/>
          <p14:tracePt t="22000" x="3035300" y="5403850"/>
          <p14:tracePt t="22017" x="3022600" y="4895850"/>
          <p14:tracePt t="22033" x="3022600" y="4305300"/>
          <p14:tracePt t="22050" x="3022600" y="3441700"/>
          <p14:tracePt t="22066" x="3048000" y="2762250"/>
          <p14:tracePt t="22083" x="3098800" y="2368550"/>
          <p14:tracePt t="22100" x="3111500" y="2203450"/>
          <p14:tracePt t="22116" x="3111500" y="2038350"/>
          <p14:tracePt t="22133" x="3117850" y="1930400"/>
          <p14:tracePt t="22150" x="3117850" y="1892300"/>
          <p14:tracePt t="22167" x="3117850" y="1828800"/>
          <p14:tracePt t="22183" x="3117850" y="1816100"/>
          <p14:tracePt t="22200" x="3117850" y="1790700"/>
          <p14:tracePt t="22217" x="3111500" y="1790700"/>
          <p14:tracePt t="22233" x="3092450" y="1790700"/>
          <p14:tracePt t="22250" x="3079750" y="1790700"/>
          <p14:tracePt t="22267" x="3067050" y="1790700"/>
          <p14:tracePt t="22283" x="2990850" y="1816100"/>
          <p14:tracePt t="22299" x="2940050" y="1847850"/>
          <p14:tracePt t="22316" x="2838450" y="1955800"/>
          <p14:tracePt t="22334" x="2654300" y="2336800"/>
          <p14:tracePt t="22349" x="2495550" y="2787650"/>
          <p14:tracePt t="22366" x="2349500" y="3124200"/>
          <p14:tracePt t="22383" x="2222500" y="3429000"/>
          <p14:tracePt t="22399" x="2095500" y="3784600"/>
          <p14:tracePt t="22416" x="2057400" y="4000500"/>
          <p14:tracePt t="22433" x="2025650" y="4121150"/>
          <p14:tracePt t="22450" x="2019300" y="4457700"/>
          <p14:tracePt t="22466" x="2019300" y="4610100"/>
          <p14:tracePt t="22483" x="2038350" y="4794250"/>
          <p14:tracePt t="22499" x="2070100" y="5035550"/>
          <p14:tracePt t="22516" x="2108200" y="5200650"/>
          <p14:tracePt t="22533" x="2152650" y="5283200"/>
          <p14:tracePt t="22550" x="2216150" y="5384800"/>
          <p14:tracePt t="22566" x="2305050" y="5473700"/>
          <p14:tracePt t="22583" x="2520950" y="5549900"/>
          <p14:tracePt t="22600" x="2686050" y="5549900"/>
          <p14:tracePt t="22616" x="2806700" y="5530850"/>
          <p14:tracePt t="22633" x="3003550" y="5372100"/>
          <p14:tracePt t="22649" x="3168650" y="5181600"/>
          <p14:tracePt t="22666" x="3333750" y="4819650"/>
          <p14:tracePt t="22683" x="3460750" y="4229100"/>
          <p14:tracePt t="22699" x="3460750" y="3911600"/>
          <p14:tracePt t="22716" x="3460750" y="3594100"/>
          <p14:tracePt t="22732" x="3435350" y="3422650"/>
          <p14:tracePt t="22735" x="3416300" y="3346450"/>
          <p14:tracePt t="22749" x="3346450" y="3200400"/>
          <p14:tracePt t="22766" x="3257550" y="3060700"/>
          <p14:tracePt t="22782" x="3143250" y="2882900"/>
          <p14:tracePt t="22799" x="3060700" y="2813050"/>
          <p14:tracePt t="22816" x="2933700" y="2692400"/>
          <p14:tracePt t="22832" x="2838450" y="2654300"/>
          <p14:tracePt t="22849" x="2787650" y="2654300"/>
          <p14:tracePt t="22866" x="2711450" y="2692400"/>
          <p14:tracePt t="22882" x="2641600" y="2787650"/>
          <p14:tracePt t="22899" x="2527300" y="2965450"/>
          <p14:tracePt t="22916" x="2400300" y="3187700"/>
          <p14:tracePt t="22932" x="2241550" y="3625850"/>
          <p14:tracePt t="22949" x="2197100" y="3778250"/>
          <p14:tracePt t="22967" x="2190750" y="3981450"/>
          <p14:tracePt t="22982" x="2190750" y="4330700"/>
          <p14:tracePt t="22999" x="2241550" y="4451350"/>
          <p14:tracePt t="23016" x="2305050" y="4654550"/>
          <p14:tracePt t="23032" x="2374900" y="4813300"/>
          <p14:tracePt t="23049" x="2463800" y="4959350"/>
          <p14:tracePt t="23066" x="2584450" y="5060950"/>
          <p14:tracePt t="23082" x="2730500" y="5130800"/>
          <p14:tracePt t="23099" x="2857500" y="5156200"/>
          <p14:tracePt t="23116" x="2984500" y="5143500"/>
          <p14:tracePt t="23132" x="3143250" y="5035550"/>
          <p14:tracePt t="23149" x="3352800" y="4870450"/>
          <p14:tracePt t="23165" x="3619500" y="4521200"/>
          <p14:tracePt t="23182" x="3771900" y="4330700"/>
          <p14:tracePt t="23199" x="3962400" y="3949700"/>
          <p14:tracePt t="23215" x="4051300" y="3625850"/>
          <p14:tracePt t="23233" x="4051300" y="3397250"/>
          <p14:tracePt t="23249" x="4006850" y="3200400"/>
          <p14:tracePt t="23265" x="3829050" y="2768600"/>
          <p14:tracePt t="23282" x="3733800" y="2590800"/>
          <p14:tracePt t="23299" x="3619500" y="2438400"/>
          <p14:tracePt t="23316" x="3498850" y="2286000"/>
          <p14:tracePt t="23332" x="3257550" y="2146300"/>
          <p14:tracePt t="23348" x="3155950" y="2108200"/>
          <p14:tracePt t="23365" x="3067050" y="2101850"/>
          <p14:tracePt t="23383" x="3003550" y="2114550"/>
          <p14:tracePt t="23398" x="2908300" y="2235200"/>
          <p14:tracePt t="23416" x="2851150" y="2343150"/>
          <p14:tracePt t="23433" x="2755900" y="2609850"/>
          <p14:tracePt t="23449" x="2654300" y="2927350"/>
          <p14:tracePt t="23465" x="2590800" y="3162300"/>
          <p14:tracePt t="23482" x="2546350" y="3416300"/>
          <p14:tracePt t="23498" x="2527300" y="3689350"/>
          <p14:tracePt t="23516" x="2527300" y="3867150"/>
          <p14:tracePt t="23532" x="2533650" y="4057650"/>
          <p14:tracePt t="23548" x="2565400" y="4216400"/>
          <p14:tracePt t="23565" x="2647950" y="4489450"/>
          <p14:tracePt t="23582" x="2679700" y="4584700"/>
          <p14:tracePt t="23598" x="2692400" y="4622800"/>
          <p14:tracePt t="23615" x="2762250" y="4686300"/>
          <p14:tracePt t="23632" x="2813050" y="4724400"/>
          <p14:tracePt t="23648" x="2876550" y="4743450"/>
          <p14:tracePt t="23665" x="2914650" y="4749800"/>
          <p14:tracePt t="23682" x="3073400" y="4730750"/>
          <p14:tracePt t="23699" x="3162300" y="4686300"/>
          <p14:tracePt t="23715" x="3175000" y="4679950"/>
          <p14:tracePt t="25532" x="3200400" y="4673600"/>
          <p14:tracePt t="25539" x="3225800" y="4667250"/>
          <p14:tracePt t="25547" x="3295650" y="4648200"/>
          <p14:tracePt t="25564" x="3390900" y="4622800"/>
          <p14:tracePt t="25580" x="3492500" y="4578350"/>
          <p14:tracePt t="25597" x="3606800" y="4546600"/>
          <p14:tracePt t="25614" x="3657600" y="4514850"/>
          <p14:tracePt t="25630" x="3740150" y="4489450"/>
          <p14:tracePt t="25647" x="3860800" y="4457700"/>
          <p14:tracePt t="25663" x="4000500" y="4425950"/>
          <p14:tracePt t="25680" x="4057650" y="4419600"/>
          <p14:tracePt t="25697" x="4146550" y="4413250"/>
          <p14:tracePt t="25713" x="4298950" y="4394200"/>
          <p14:tracePt t="25730" x="4387850" y="4394200"/>
          <p14:tracePt t="25747" x="4451350" y="4394200"/>
          <p14:tracePt t="25764" x="4495800" y="4394200"/>
          <p14:tracePt t="25780" x="4565650" y="4394200"/>
          <p14:tracePt t="25797" x="4622800" y="4394200"/>
          <p14:tracePt t="25813" x="4673600" y="4394200"/>
          <p14:tracePt t="25830" x="4775200" y="4394200"/>
          <p14:tracePt t="25847" x="4813300" y="4394200"/>
          <p14:tracePt t="25864" x="4864100" y="4394200"/>
          <p14:tracePt t="25880" x="4914900" y="4387850"/>
          <p14:tracePt t="25896" x="4972050" y="4381500"/>
          <p14:tracePt t="25913" x="5016500" y="4381500"/>
          <p14:tracePt t="25930" x="5067300" y="4375150"/>
          <p14:tracePt t="25947" x="5124450" y="4368800"/>
          <p14:tracePt t="25963" x="5168900" y="4368800"/>
          <p14:tracePt t="25980" x="5200650" y="4368800"/>
          <p14:tracePt t="25997" x="5232400" y="4362450"/>
          <p14:tracePt t="26013" x="5264150" y="4362450"/>
          <p14:tracePt t="26030" x="5283200" y="4362450"/>
          <p14:tracePt t="26047" x="5295900" y="4362450"/>
          <p14:tracePt t="26063" x="5321300" y="4362450"/>
          <p14:tracePt t="26080" x="5327650" y="4362450"/>
          <p14:tracePt t="26096" x="5340350" y="4349750"/>
          <p14:tracePt t="26113" x="5346700" y="4349750"/>
          <p14:tracePt t="26130" x="5353050" y="4343400"/>
          <p14:tracePt t="26147" x="5353050" y="4337050"/>
          <p14:tracePt t="26163" x="5359400" y="4337050"/>
          <p14:tracePt t="26180" x="5359400" y="4324350"/>
          <p14:tracePt t="26197" x="5372100" y="4311650"/>
          <p14:tracePt t="26213" x="5372100" y="4298950"/>
          <p14:tracePt t="26230" x="5378450" y="4273550"/>
          <p14:tracePt t="26232" x="5378450" y="4260850"/>
          <p14:tracePt t="26246" x="5378450" y="4248150"/>
          <p14:tracePt t="26263" x="5378450" y="4241800"/>
          <p14:tracePt t="26280" x="5378450" y="4222750"/>
          <p14:tracePt t="26296" x="5378450" y="4210050"/>
          <p14:tracePt t="26313" x="5372100" y="4197350"/>
          <p14:tracePt t="26330" x="5372100" y="4191000"/>
          <p14:tracePt t="26346" x="5365750" y="4184650"/>
          <p14:tracePt t="26363" x="5359400" y="4165600"/>
          <p14:tracePt t="26380" x="5353050" y="4165600"/>
          <p14:tracePt t="26396" x="5353050" y="4159250"/>
          <p14:tracePt t="26413" x="5353050" y="4152900"/>
          <p14:tracePt t="26429" x="5346700" y="4146550"/>
          <p14:tracePt t="26446" x="5327650" y="4140200"/>
          <p14:tracePt t="26463" x="5321300" y="4133850"/>
          <p14:tracePt t="26479" x="5308600" y="4121150"/>
          <p14:tracePt t="26496" x="5302250" y="4114800"/>
          <p14:tracePt t="26513" x="5289550" y="4108450"/>
          <p14:tracePt t="26529" x="5270500" y="4102100"/>
          <p14:tracePt t="26546" x="5264150" y="4102100"/>
          <p14:tracePt t="26563" x="5264150" y="4095750"/>
          <p14:tracePt t="26580" x="5251450" y="4089400"/>
          <p14:tracePt t="26596" x="5232400" y="4083050"/>
          <p14:tracePt t="26614" x="5219700" y="4083050"/>
          <p14:tracePt t="26629" x="5207000" y="4076700"/>
          <p14:tracePt t="26646" x="5187950" y="4076700"/>
          <p14:tracePt t="26663" x="5181600" y="4064000"/>
          <p14:tracePt t="26679" x="5162550" y="4064000"/>
          <p14:tracePt t="26696" x="5149850" y="4057650"/>
          <p14:tracePt t="26713" x="5137150" y="4057650"/>
          <p14:tracePt t="26729" x="5124450" y="4057650"/>
          <p14:tracePt t="26733" x="5111750" y="4051300"/>
          <p14:tracePt t="26747" x="5105400" y="4051300"/>
          <p14:tracePt t="26763" x="5092700" y="4051300"/>
          <p14:tracePt t="26779" x="5067300" y="4051300"/>
          <p14:tracePt t="26796" x="5041900" y="4051300"/>
          <p14:tracePt t="26813" x="5003800" y="4051300"/>
          <p14:tracePt t="26829" x="4940300" y="4044950"/>
          <p14:tracePt t="26846" x="4883150" y="4044950"/>
          <p14:tracePt t="26863" x="4832350" y="4044950"/>
          <p14:tracePt t="26879" x="4781550" y="4044950"/>
          <p14:tracePt t="26895" x="4756150" y="4044950"/>
          <p14:tracePt t="26913" x="4730750" y="4051300"/>
          <p14:tracePt t="26929" x="4692650" y="4070350"/>
          <p14:tracePt t="26945" x="4648200" y="4083050"/>
          <p14:tracePt t="26962" x="4616450" y="4089400"/>
          <p14:tracePt t="26980" x="4578350" y="4108450"/>
          <p14:tracePt t="26995" x="4552950" y="4121150"/>
          <p14:tracePt t="27012" x="4533900" y="4140200"/>
          <p14:tracePt t="27029" x="4514850" y="4152900"/>
          <p14:tracePt t="27046" x="4502150" y="4165600"/>
          <p14:tracePt t="27062" x="4489450" y="4178300"/>
          <p14:tracePt t="27079" x="4489450" y="4197350"/>
          <p14:tracePt t="27096" x="4489450" y="4210050"/>
          <p14:tracePt t="27114" x="4489450" y="4229100"/>
          <p14:tracePt t="27129" x="4495800" y="4286250"/>
          <p14:tracePt t="27145" x="4502150" y="4324350"/>
          <p14:tracePt t="27148" x="4508500" y="4337050"/>
          <p14:tracePt t="27162" x="4540250" y="4362450"/>
          <p14:tracePt t="27178" x="4572000" y="4381500"/>
          <p14:tracePt t="27195" x="4603750" y="4413250"/>
          <p14:tracePt t="27213" x="4629150" y="4425950"/>
          <p14:tracePt t="27229" x="4692650" y="4425950"/>
          <p14:tracePt t="27245" x="4768850" y="4432300"/>
          <p14:tracePt t="27262" x="4883150" y="4432300"/>
          <p14:tracePt t="27279" x="4953000" y="4432300"/>
          <p14:tracePt t="27295" x="5067300" y="4432300"/>
          <p14:tracePt t="27312" x="5111750" y="4432300"/>
          <p14:tracePt t="27329" x="5168900" y="4413250"/>
          <p14:tracePt t="27345" x="5245100" y="4400550"/>
          <p14:tracePt t="27362" x="5289550" y="4381500"/>
          <p14:tracePt t="27378" x="5314950" y="4368800"/>
          <p14:tracePt t="27395" x="5365750" y="4356100"/>
          <p14:tracePt t="27412" x="5391150" y="4337050"/>
          <p14:tracePt t="27429" x="5416550" y="4298950"/>
          <p14:tracePt t="27446" x="5441950" y="4260850"/>
          <p14:tracePt t="27462" x="5454650" y="4229100"/>
          <p14:tracePt t="27479" x="5454650" y="4203700"/>
          <p14:tracePt t="27495" x="5448300" y="4171950"/>
          <p14:tracePt t="27511" x="5359400" y="4089400"/>
          <p14:tracePt t="27529" x="5283200" y="4057650"/>
          <p14:tracePt t="27545" x="5232400" y="4038600"/>
          <p14:tracePt t="27561" x="5181600" y="4025900"/>
          <p14:tracePt t="27578" x="5086350" y="4032250"/>
          <p14:tracePt t="27595" x="5054600" y="4044950"/>
          <p14:tracePt t="27612" x="5041900" y="4051300"/>
          <p14:tracePt t="27628" x="5016500" y="4057650"/>
          <p14:tracePt t="27645" x="5010150" y="4064000"/>
          <p14:tracePt t="27679" x="5010150" y="4070350"/>
          <p14:tracePt t="27695" x="5010150" y="4076700"/>
          <p14:tracePt t="27731" x="5010150" y="4089400"/>
          <p14:tracePt t="27748" x="5010150" y="4095750"/>
          <p14:tracePt t="27753" x="5022850" y="4108450"/>
          <p14:tracePt t="27761" x="5048250" y="4114800"/>
          <p14:tracePt t="27778" x="5111750" y="4140200"/>
          <p14:tracePt t="27795" x="5175250" y="4159250"/>
          <p14:tracePt t="27812" x="5302250" y="4171950"/>
          <p14:tracePt t="27828" x="5365750" y="4171950"/>
          <p14:tracePt t="27845" x="5435600" y="4171950"/>
          <p14:tracePt t="27861" x="5505450" y="4184650"/>
          <p14:tracePt t="27878" x="5543550" y="4191000"/>
          <p14:tracePt t="27895" x="5594350" y="4197350"/>
          <p14:tracePt t="27912" x="5683250" y="4197350"/>
          <p14:tracePt t="27928" x="5842000" y="4210050"/>
          <p14:tracePt t="27945" x="5937250" y="4222750"/>
          <p14:tracePt t="27961" x="6045200" y="4260850"/>
          <p14:tracePt t="27978" x="6254750" y="4292600"/>
          <p14:tracePt t="27995" x="6337300" y="4292600"/>
          <p14:tracePt t="28011" x="6419850" y="4292600"/>
          <p14:tracePt t="28029" x="6489700" y="4292600"/>
          <p14:tracePt t="28045" x="6635750" y="4273550"/>
          <p14:tracePt t="28061" x="6699250" y="4273550"/>
          <p14:tracePt t="28078" x="6731000" y="4267200"/>
          <p14:tracePt t="28094" x="6775450" y="4260850"/>
          <p14:tracePt t="28111" x="6794500" y="4260850"/>
          <p14:tracePt t="28128" x="6807200" y="4260850"/>
          <p14:tracePt t="28145" x="6819900" y="4260850"/>
          <p14:tracePt t="28161" x="6826250" y="4260850"/>
          <p14:tracePt t="28178" x="6832600" y="4260850"/>
          <p14:tracePt t="28194" x="6838950" y="4260850"/>
          <p14:tracePt t="28211" x="6845300" y="4260850"/>
          <p14:tracePt t="28228" x="6851650" y="4260850"/>
          <p14:tracePt t="28263" x="6858000" y="4248150"/>
          <p14:tracePt t="28269" x="6870700" y="4241800"/>
          <p14:tracePt t="28277" x="6877050" y="4235450"/>
          <p14:tracePt t="28295" x="6883400" y="4222750"/>
          <p14:tracePt t="28311" x="6902450" y="4210050"/>
          <p14:tracePt t="28328" x="6908800" y="4184650"/>
          <p14:tracePt t="28344" x="6908800" y="4178300"/>
          <p14:tracePt t="28361" x="6908800" y="4171950"/>
          <p14:tracePt t="28378" x="6915150" y="4165600"/>
          <p14:tracePt t="28394" x="6915150" y="4159250"/>
          <p14:tracePt t="28428" x="6915150" y="4152900"/>
          <p14:tracePt t="28444" x="6915150" y="4127500"/>
          <p14:tracePt t="28461" x="6889750" y="4114800"/>
          <p14:tracePt t="28478" x="6826250" y="4095750"/>
          <p14:tracePt t="28495" x="6750050" y="4089400"/>
          <p14:tracePt t="28511" x="6667500" y="4089400"/>
          <p14:tracePt t="28528" x="6629400" y="4089400"/>
          <p14:tracePt t="28544" x="6597650" y="4095750"/>
          <p14:tracePt t="28561" x="6546850" y="4114800"/>
          <p14:tracePt t="28577" x="6521450" y="4146550"/>
          <p14:tracePt t="28595" x="6477000" y="4191000"/>
          <p14:tracePt t="28611" x="6445250" y="4248150"/>
          <p14:tracePt t="28627" x="6413500" y="4311650"/>
          <p14:tracePt t="28644" x="6407150" y="4330700"/>
          <p14:tracePt t="28661" x="6400800" y="4362450"/>
          <p14:tracePt t="28677" x="6394450" y="4381500"/>
          <p14:tracePt t="28694" x="6394450" y="4394200"/>
          <p14:tracePt t="28711" x="6394450" y="4406900"/>
          <p14:tracePt t="28728" x="6394450" y="4419600"/>
          <p14:tracePt t="28744" x="6394450" y="4425950"/>
          <p14:tracePt t="28761" x="6400800" y="4438650"/>
          <p14:tracePt t="28777" x="6438900" y="4457700"/>
          <p14:tracePt t="28794" x="6534150" y="4464050"/>
          <p14:tracePt t="28810" x="6635750" y="4464050"/>
          <p14:tracePt t="28827" x="6711950" y="4464050"/>
          <p14:tracePt t="28845" x="6769100" y="4457700"/>
          <p14:tracePt t="28860" x="6845300" y="4432300"/>
          <p14:tracePt t="28877" x="6877050" y="4425950"/>
          <p14:tracePt t="28894" x="6908800" y="4413250"/>
          <p14:tracePt t="28910" x="6940550" y="4381500"/>
          <p14:tracePt t="28928" x="6965950" y="4356100"/>
          <p14:tracePt t="28944" x="6997700" y="4311650"/>
          <p14:tracePt t="28961" x="7010400" y="4267200"/>
          <p14:tracePt t="28977" x="7010400" y="4197350"/>
          <p14:tracePt t="28993" x="7010400" y="4146550"/>
          <p14:tracePt t="29010" x="6997700" y="4095750"/>
          <p14:tracePt t="29027" x="6940550" y="4038600"/>
          <p14:tracePt t="29044" x="6832600" y="3981450"/>
          <p14:tracePt t="29061" x="6705600" y="3924300"/>
          <p14:tracePt t="29077" x="6597650" y="3905250"/>
          <p14:tracePt t="29094" x="6521450" y="3905250"/>
          <p14:tracePt t="29110" x="6483350" y="3917950"/>
          <p14:tracePt t="29127" x="6464300" y="3937000"/>
          <p14:tracePt t="29144" x="6432550" y="3956050"/>
          <p14:tracePt t="29160" x="6426200" y="3968750"/>
          <p14:tracePt t="29177" x="6419850" y="3981450"/>
          <p14:tracePt t="29194" x="6419850" y="3994150"/>
          <p14:tracePt t="29210" x="6419850" y="4019550"/>
          <p14:tracePt t="29227" x="6419850" y="4032250"/>
          <p14:tracePt t="29230" x="6426200" y="4038600"/>
          <p14:tracePt t="29244" x="6432550" y="4057650"/>
          <p14:tracePt t="29260" x="6451600" y="4070350"/>
          <p14:tracePt t="29277" x="6457950" y="4083050"/>
          <p14:tracePt t="29294" x="6464300" y="4089400"/>
          <p14:tracePt t="29310" x="6470650" y="4089400"/>
          <p14:tracePt t="29327" x="6477000" y="4095750"/>
          <p14:tracePt t="29343" x="6483350" y="4095750"/>
          <p14:tracePt t="29377" x="6483350" y="4108450"/>
          <p14:tracePt t="29414" x="6489700" y="4108450"/>
          <p14:tracePt t="29420" x="6489700" y="4114800"/>
          <p14:tracePt t="29450" x="6502400" y="4114800"/>
          <p14:tracePt t="29457" x="6502400" y="4121150"/>
          <p14:tracePt t="29501" x="6508750" y="4127500"/>
          <p14:tracePt t="29538" x="6508750" y="4133850"/>
          <p14:tracePt t="29548" x="6515100" y="4133850"/>
          <p14:tracePt t="29559" x="6515100" y="4140200"/>
          <p14:tracePt t="29566" x="6521450" y="4140200"/>
          <p14:tracePt t="29576" x="6521450" y="4146550"/>
          <p14:tracePt t="29594" x="6521450" y="4165600"/>
          <p14:tracePt t="29610" x="6527800" y="4184650"/>
          <p14:tracePt t="29627" x="6527800" y="4191000"/>
          <p14:tracePt t="29643" x="6527800" y="4203700"/>
          <p14:tracePt t="29660" x="6527800" y="4222750"/>
          <p14:tracePt t="29693" x="6527800" y="4229100"/>
          <p14:tracePt t="29727" x="6527800" y="4235450"/>
          <p14:tracePt t="29763" x="6527800" y="4241800"/>
          <p14:tracePt t="30230" x="6540500" y="4235450"/>
          <p14:tracePt t="30237" x="6559550" y="4216400"/>
          <p14:tracePt t="30245" x="6572250" y="4165600"/>
          <p14:tracePt t="30259" x="6604000" y="4108450"/>
          <p14:tracePt t="30276" x="6629400" y="4057650"/>
          <p14:tracePt t="30294" x="6642100" y="3987800"/>
          <p14:tracePt t="30309" x="6648450" y="3873500"/>
          <p14:tracePt t="30326" x="6648450" y="3816350"/>
          <p14:tracePt t="30343" x="6648450" y="3752850"/>
          <p14:tracePt t="30359" x="6623050" y="3613150"/>
          <p14:tracePt t="30375" x="6565900" y="3486150"/>
          <p14:tracePt t="30393" x="6521450" y="3403600"/>
          <p14:tracePt t="30410" x="6457950" y="3321050"/>
          <p14:tracePt t="30426" x="6426200" y="3276600"/>
          <p14:tracePt t="30443" x="6400800" y="3238500"/>
          <p14:tracePt t="30459" x="6381750" y="3225800"/>
          <p14:tracePt t="30476" x="6343650" y="3206750"/>
          <p14:tracePt t="30492" x="6273800" y="3175000"/>
          <p14:tracePt t="30509" x="6178550" y="3162300"/>
          <p14:tracePt t="30527" x="6070600" y="3175000"/>
          <p14:tracePt t="30542" x="5975350" y="3238500"/>
          <p14:tracePt t="30559" x="5886450" y="3416300"/>
          <p14:tracePt t="30576" x="5854700" y="3568700"/>
          <p14:tracePt t="30592" x="5848350" y="3886200"/>
          <p14:tracePt t="30609" x="5867400" y="4108450"/>
          <p14:tracePt t="30625" x="5886450" y="4260850"/>
          <p14:tracePt t="30642" x="5937250" y="4406900"/>
          <p14:tracePt t="30659" x="6019800" y="4622800"/>
          <p14:tracePt t="30676" x="6096000" y="4762500"/>
          <p14:tracePt t="30692" x="6153150" y="4845050"/>
          <p14:tracePt t="30709" x="6261100" y="4972050"/>
          <p14:tracePt t="30725" x="6381750" y="5067300"/>
          <p14:tracePt t="30743" x="6540500" y="5149850"/>
          <p14:tracePt t="30759" x="6673850" y="5187950"/>
          <p14:tracePt t="30776" x="6902450" y="5194300"/>
          <p14:tracePt t="30792" x="7035800" y="5175250"/>
          <p14:tracePt t="30808" x="7137400" y="5143500"/>
          <p14:tracePt t="30826" x="7226300" y="5054600"/>
          <p14:tracePt t="30842" x="7296150" y="4921250"/>
          <p14:tracePt t="30859" x="7334250" y="4806950"/>
          <p14:tracePt t="30875" x="7353300" y="4711700"/>
          <p14:tracePt t="30892" x="7321550" y="4311650"/>
          <p14:tracePt t="30909" x="7258050" y="4089400"/>
          <p14:tracePt t="30925" x="7131050" y="3733800"/>
          <p14:tracePt t="30942" x="6965950" y="3460750"/>
          <p14:tracePt t="30958" x="6877050" y="3346450"/>
          <p14:tracePt t="30976" x="6788150" y="3282950"/>
          <p14:tracePt t="30993" x="6673850" y="3213100"/>
          <p14:tracePt t="31008" x="6521450" y="3194050"/>
          <p14:tracePt t="31025" x="6477000" y="3194050"/>
          <p14:tracePt t="31042" x="6400800" y="3219450"/>
          <p14:tracePt t="31058" x="6254750" y="3333750"/>
          <p14:tracePt t="31075" x="6140450" y="3498850"/>
          <p14:tracePt t="31092" x="6057900" y="3613150"/>
          <p14:tracePt t="31109" x="5962650" y="3810000"/>
          <p14:tracePt t="31125" x="5886450" y="4013200"/>
          <p14:tracePt t="31142" x="5867400" y="4095750"/>
          <p14:tracePt t="31158" x="5867400" y="4165600"/>
          <p14:tracePt t="31160" x="5867400" y="4184650"/>
          <p14:tracePt t="31175" x="5867400" y="4241800"/>
          <p14:tracePt t="31192" x="5867400" y="4273550"/>
          <p14:tracePt t="31208" x="5911850" y="4318000"/>
          <p14:tracePt t="31226" x="6013450" y="4375150"/>
          <p14:tracePt t="31228" x="6045200" y="4400550"/>
          <p14:tracePt t="31241" x="6134100" y="4425950"/>
          <p14:tracePt t="31258" x="6254750" y="4464050"/>
          <p14:tracePt t="31275" x="6305550" y="4495800"/>
          <p14:tracePt t="31292" x="6311900" y="4495800"/>
          <p14:tracePt t="36290" x="6299200" y="4495800"/>
          <p14:tracePt t="36296" x="6286500" y="4489450"/>
          <p14:tracePt t="36304" x="6261100" y="4476750"/>
          <p14:tracePt t="36321" x="6197600" y="4413250"/>
          <p14:tracePt t="36338" x="6121400" y="4311650"/>
          <p14:tracePt t="36354" x="6026150" y="4165600"/>
          <p14:tracePt t="36371" x="5981700" y="4076700"/>
          <p14:tracePt t="36387" x="5943600" y="3981450"/>
          <p14:tracePt t="36404" x="5911850" y="3848100"/>
          <p14:tracePt t="36420" x="5867400" y="3651250"/>
          <p14:tracePt t="36437" x="5835650" y="3517900"/>
          <p14:tracePt t="36454" x="5797550" y="3359150"/>
          <p14:tracePt t="36470" x="5753100" y="3162300"/>
          <p14:tracePt t="36487" x="5734050" y="3098800"/>
          <p14:tracePt t="36504" x="5702300" y="2997200"/>
          <p14:tracePt t="36521" x="5657850" y="2882900"/>
          <p14:tracePt t="36537" x="5594350" y="2755900"/>
          <p14:tracePt t="36554" x="5562600" y="2647950"/>
          <p14:tracePt t="36570" x="5524500" y="2559050"/>
          <p14:tracePt t="36587" x="5473700" y="2482850"/>
          <p14:tracePt t="36604" x="5454650" y="2438400"/>
          <p14:tracePt t="36620" x="5429250" y="2413000"/>
          <p14:tracePt t="36638" x="5410200" y="2374900"/>
          <p14:tracePt t="36653" x="5365750" y="2298700"/>
          <p14:tracePt t="36670" x="5346700" y="2266950"/>
          <p14:tracePt t="36687" x="5314950" y="2216150"/>
          <p14:tracePt t="36704" x="5289550" y="2165350"/>
          <p14:tracePt t="36720" x="5276850" y="2146300"/>
          <p14:tracePt t="36737" x="5270500" y="2139950"/>
          <p14:tracePt t="36741" x="5264150" y="2133600"/>
          <p14:tracePt t="36777" x="5257800" y="2133600"/>
          <p14:tracePt t="36792" x="5257800" y="2127250"/>
          <p14:tracePt t="36798" x="5251450" y="2127250"/>
          <p14:tracePt t="36829" x="5251450" y="2120900"/>
          <p14:tracePt t="36842" x="5238750" y="2120900"/>
          <p14:tracePt t="36858" x="5232400" y="2120900"/>
          <p14:tracePt t="36864" x="5232400" y="2108200"/>
          <p14:tracePt t="36878" x="5226050" y="2108200"/>
          <p14:tracePt t="36886" x="5219700" y="2101850"/>
          <p14:tracePt t="36903" x="5207000" y="2095500"/>
          <p14:tracePt t="36921" x="5181600" y="2089150"/>
          <p14:tracePt t="36937" x="5124450" y="2070100"/>
          <p14:tracePt t="36953" x="5073650" y="2057400"/>
          <p14:tracePt t="36970" x="5016500" y="2032000"/>
          <p14:tracePt t="36987" x="4921250" y="2019300"/>
          <p14:tracePt t="37003" x="4699000" y="2000250"/>
          <p14:tracePt t="37020" x="4584700" y="1987550"/>
          <p14:tracePt t="37037" x="4502150" y="1981200"/>
          <p14:tracePt t="37053" x="4419600" y="1981200"/>
          <p14:tracePt t="37070" x="4349750" y="1981200"/>
          <p14:tracePt t="37086" x="4298950" y="1993900"/>
          <p14:tracePt t="37104" x="4241800" y="2000250"/>
          <p14:tracePt t="37120" x="4178300" y="2019300"/>
          <p14:tracePt t="37137" x="4133850" y="2038350"/>
          <p14:tracePt t="37153" x="4089400" y="2070100"/>
          <p14:tracePt t="37170" x="3943350" y="2279650"/>
          <p14:tracePt t="37186" x="3867150" y="2476500"/>
          <p14:tracePt t="37203" x="3822700" y="2597150"/>
          <p14:tracePt t="37220" x="3790950" y="2673350"/>
          <p14:tracePt t="37236" x="3759200" y="2755900"/>
          <p14:tracePt t="37253" x="3752850" y="2768600"/>
          <p14:tracePt t="37270" x="3752850" y="2787650"/>
          <p14:tracePt t="37286" x="3752850" y="2794000"/>
          <p14:tracePt t="37303" x="3752850" y="2800350"/>
          <p14:tracePt t="37320" x="3752850" y="2813050"/>
          <p14:tracePt t="37337" x="3765550" y="2825750"/>
          <p14:tracePt t="37353" x="3822700" y="2857500"/>
          <p14:tracePt t="37370" x="3879850" y="2876550"/>
          <p14:tracePt t="37386" x="3962400" y="2889250"/>
          <p14:tracePt t="37403" x="4095750" y="2908300"/>
          <p14:tracePt t="37420" x="4171950" y="2908300"/>
          <p14:tracePt t="37436" x="4241800" y="2921000"/>
          <p14:tracePt t="37453" x="4292600" y="2933700"/>
          <p14:tracePt t="37470" x="4406900" y="2946400"/>
          <p14:tracePt t="37486" x="4514850" y="2965450"/>
          <p14:tracePt t="37504" x="4622800" y="2984500"/>
          <p14:tracePt t="37507" x="4699000" y="2984500"/>
          <p14:tracePt t="37519" x="4787900" y="2990850"/>
          <p14:tracePt t="37536" x="4883150" y="2990850"/>
          <p14:tracePt t="37553" x="4959350" y="2990850"/>
          <p14:tracePt t="37569" x="5035550" y="2990850"/>
          <p14:tracePt t="37586" x="5118100" y="2978150"/>
          <p14:tracePt t="37603" x="5149850" y="2965450"/>
          <p14:tracePt t="37619" x="5175250" y="2940050"/>
          <p14:tracePt t="37636" x="5232400" y="2876550"/>
          <p14:tracePt t="37653" x="5270500" y="2825750"/>
          <p14:tracePt t="37669" x="5302250" y="2781300"/>
          <p14:tracePt t="37686" x="5334000" y="2736850"/>
          <p14:tracePt t="37703" x="5391150" y="2667000"/>
          <p14:tracePt t="37719" x="5448300" y="2622550"/>
          <p14:tracePt t="37736" x="5492750" y="2590800"/>
          <p14:tracePt t="37740" x="5505450" y="2578100"/>
          <p14:tracePt t="37753" x="5530850" y="2559050"/>
          <p14:tracePt t="37769" x="5556250" y="2527300"/>
          <p14:tracePt t="37786" x="5568950" y="2508250"/>
          <p14:tracePt t="37802" x="5581650" y="2495550"/>
          <p14:tracePt t="37819" x="5581650" y="2476500"/>
          <p14:tracePt t="37836" x="5581650" y="2463800"/>
          <p14:tracePt t="37853" x="5537200" y="2387600"/>
          <p14:tracePt t="37869" x="5410200" y="2254250"/>
          <p14:tracePt t="37886" x="5289550" y="2146300"/>
          <p14:tracePt t="37902" x="5187950" y="2051050"/>
          <p14:tracePt t="37920" x="5080000" y="1968500"/>
          <p14:tracePt t="37936" x="4946650" y="1885950"/>
          <p14:tracePt t="37953" x="4876800" y="1860550"/>
          <p14:tracePt t="37969" x="4813300" y="1841500"/>
          <p14:tracePt t="37985" x="4679950" y="1822450"/>
          <p14:tracePt t="38002" x="4584700" y="1822450"/>
          <p14:tracePt t="38019" x="4489450" y="1835150"/>
          <p14:tracePt t="38036" x="4406900" y="1879600"/>
          <p14:tracePt t="38053" x="4324350" y="1898650"/>
          <p14:tracePt t="38069" x="4292600" y="1930400"/>
          <p14:tracePt t="38086" x="4273550" y="1943100"/>
          <p14:tracePt t="38103" x="4254500" y="1955800"/>
          <p14:tracePt t="38119" x="4235450" y="2000250"/>
          <p14:tracePt t="38136" x="4229100" y="2082800"/>
          <p14:tracePt t="38152" x="4229100" y="2146300"/>
          <p14:tracePt t="38169" x="4267200" y="2336800"/>
          <p14:tracePt t="38186" x="4318000" y="2470150"/>
          <p14:tracePt t="38203" x="4337050" y="2540000"/>
          <p14:tracePt t="38219" x="4476750" y="2628900"/>
          <p14:tracePt t="38236" x="4584700" y="2667000"/>
          <p14:tracePt t="38252" x="4705350" y="2673350"/>
          <p14:tracePt t="38269" x="4794250" y="2667000"/>
          <p14:tracePt t="38286" x="5067300" y="2590800"/>
          <p14:tracePt t="38302" x="5187950" y="2578100"/>
          <p14:tracePt t="38320" x="5283200" y="2540000"/>
          <p14:tracePt t="38336" x="5435600" y="2476500"/>
          <p14:tracePt t="38352" x="5549900" y="2438400"/>
          <p14:tracePt t="38369" x="5632450" y="2406650"/>
          <p14:tracePt t="38386" x="5676900" y="2387600"/>
          <p14:tracePt t="38402" x="5689600" y="2374900"/>
          <p14:tracePt t="38419" x="5702300" y="2368550"/>
          <p14:tracePt t="38436" x="5708650" y="2349500"/>
          <p14:tracePt t="38452" x="5708650" y="2317750"/>
          <p14:tracePt t="38469" x="5645150" y="2241550"/>
          <p14:tracePt t="38485" x="5480050" y="2139950"/>
          <p14:tracePt t="38502" x="5276850" y="2051050"/>
          <p14:tracePt t="38519" x="5080000" y="2000250"/>
          <p14:tracePt t="38535" x="4902200" y="1968500"/>
          <p14:tracePt t="38553" x="4781550" y="1968500"/>
          <p14:tracePt t="38568" x="4610100" y="2019300"/>
          <p14:tracePt t="38585" x="4552950" y="2044700"/>
          <p14:tracePt t="38602" x="4540250" y="2051050"/>
          <p14:tracePt t="38619" x="4514850" y="2076450"/>
          <p14:tracePt t="38635" x="4502150" y="2089150"/>
          <p14:tracePt t="38652" x="4483100" y="2152650"/>
          <p14:tracePt t="38669" x="4470400" y="2292350"/>
          <p14:tracePt t="38685" x="4476750" y="2533650"/>
          <p14:tracePt t="38702" x="4502150" y="2641600"/>
          <p14:tracePt t="38718" x="4514850" y="2692400"/>
          <p14:tracePt t="38735" x="4540250" y="2736850"/>
          <p14:tracePt t="38738" x="4546600" y="2749550"/>
          <p14:tracePt t="38752" x="4559300" y="2774950"/>
          <p14:tracePt t="38768" x="4597400" y="2787650"/>
          <p14:tracePt t="38786" x="4641850" y="2787650"/>
          <p14:tracePt t="38802" x="4711700" y="2755900"/>
          <p14:tracePt t="38818" x="4743450" y="2743200"/>
          <p14:tracePt t="38835" x="4756150" y="2736850"/>
          <p14:tracePt t="38851" x="4775200" y="2698750"/>
          <p14:tracePt t="38868" x="4775200" y="2686050"/>
          <p14:tracePt t="38885" x="4775200" y="2673350"/>
          <p14:tracePt t="38902" x="4775200" y="2667000"/>
          <p14:tracePt t="38918" x="4775200" y="2622550"/>
          <p14:tracePt t="38935" x="4762500" y="2597150"/>
          <p14:tracePt t="38952" x="4724400" y="2565400"/>
          <p14:tracePt t="38968" x="4699000" y="2540000"/>
          <p14:tracePt t="38985" x="4692650" y="2533650"/>
          <p14:tracePt t="39002" x="4667250" y="2533650"/>
          <p14:tracePt t="39019" x="4654550" y="2533650"/>
          <p14:tracePt t="39035" x="4648200" y="2533650"/>
          <p14:tracePt t="41839" x="4718050" y="2533650"/>
          <p14:tracePt t="41845" x="4768850" y="2527300"/>
          <p14:tracePt t="41853" x="4819650" y="2527300"/>
          <p14:tracePt t="41866" x="4870450" y="2527300"/>
          <p14:tracePt t="41882" x="5156200" y="2527300"/>
          <p14:tracePt t="41898" x="5321300" y="2527300"/>
          <p14:tracePt t="41916" x="5435600" y="2540000"/>
          <p14:tracePt t="41932" x="5651500" y="2546350"/>
          <p14:tracePt t="41949" x="5810250" y="2559050"/>
          <p14:tracePt t="41965" x="5937250" y="2578100"/>
          <p14:tracePt t="41983" x="6070600" y="2597150"/>
          <p14:tracePt t="41998" x="6330950" y="2635250"/>
          <p14:tracePt t="42015" x="6426200" y="2654300"/>
          <p14:tracePt t="42032" x="6527800" y="2673350"/>
          <p14:tracePt t="42049" x="6610350" y="2679700"/>
          <p14:tracePt t="42065" x="6686550" y="2686050"/>
          <p14:tracePt t="42082" x="6731000" y="2686050"/>
          <p14:tracePt t="42099" x="6762750" y="2686050"/>
          <p14:tracePt t="42115" x="6794500" y="2686050"/>
          <p14:tracePt t="42132" x="6819900" y="2686050"/>
          <p14:tracePt t="42149" x="6838950" y="2686050"/>
          <p14:tracePt t="42165" x="6870700" y="2679700"/>
          <p14:tracePt t="42182" x="6896100" y="2673350"/>
          <p14:tracePt t="42199" x="6921500" y="2660650"/>
          <p14:tracePt t="42215" x="6972300" y="2654300"/>
          <p14:tracePt t="42232" x="7016750" y="2635250"/>
          <p14:tracePt t="42248" x="7054850" y="2628900"/>
          <p14:tracePt t="42266" x="7086600" y="2609850"/>
          <p14:tracePt t="42282" x="7143750" y="2590800"/>
          <p14:tracePt t="42298" x="7169150" y="2571750"/>
          <p14:tracePt t="42315" x="7200900" y="2546350"/>
          <p14:tracePt t="42331" x="7239000" y="2508250"/>
          <p14:tracePt t="42348" x="7289800" y="2457450"/>
          <p14:tracePt t="42366" x="7308850" y="2419350"/>
          <p14:tracePt t="42382" x="7321550" y="2387600"/>
          <p14:tracePt t="42398" x="7340600" y="2343150"/>
          <p14:tracePt t="42415" x="7353300" y="2324100"/>
          <p14:tracePt t="42432" x="7359650" y="2311400"/>
          <p14:tracePt t="42449" x="7366000" y="2298700"/>
          <p14:tracePt t="42465" x="7372350" y="2279650"/>
          <p14:tracePt t="42482" x="7372350" y="2273300"/>
          <p14:tracePt t="42498" x="7372350" y="2260600"/>
          <p14:tracePt t="42515" x="7372350" y="2222500"/>
          <p14:tracePt t="42531" x="7359650" y="2203450"/>
          <p14:tracePt t="42548" x="7315200" y="2171700"/>
          <p14:tracePt t="42565" x="7207250" y="2120900"/>
          <p14:tracePt t="42581" x="7042150" y="2076450"/>
          <p14:tracePt t="42598" x="6934200" y="2063750"/>
          <p14:tracePt t="42615" x="6794500" y="2051050"/>
          <p14:tracePt t="42631" x="6521450" y="2032000"/>
          <p14:tracePt t="42648" x="6381750" y="2032000"/>
          <p14:tracePt t="42665" x="6267450" y="2025650"/>
          <p14:tracePt t="42683" x="6089650" y="2012950"/>
          <p14:tracePt t="42698" x="5892800" y="2012950"/>
          <p14:tracePt t="42714" x="5822950" y="2012950"/>
          <p14:tracePt t="42731" x="5765800" y="2012950"/>
          <p14:tracePt t="42736" x="5746750" y="2019300"/>
          <p14:tracePt t="42748" x="5683250" y="2038350"/>
          <p14:tracePt t="42765" x="5626100" y="2051050"/>
          <p14:tracePt t="42782" x="5575300" y="2089150"/>
          <p14:tracePt t="42799" x="5518150" y="2127250"/>
          <p14:tracePt t="42814" x="5454650" y="2190750"/>
          <p14:tracePt t="42831" x="5422900" y="2254250"/>
          <p14:tracePt t="42848" x="5391150" y="2317750"/>
          <p14:tracePt t="42865" x="5391150" y="2400300"/>
          <p14:tracePt t="42881" x="5391150" y="2444750"/>
          <p14:tracePt t="42898" x="5397500" y="2495550"/>
          <p14:tracePt t="42914" x="5422900" y="2552700"/>
          <p14:tracePt t="42932" x="5505450" y="2622550"/>
          <p14:tracePt t="42948" x="5568950" y="2667000"/>
          <p14:tracePt t="42964" x="5657850" y="2711450"/>
          <p14:tracePt t="42981" x="5797550" y="2749550"/>
          <p14:tracePt t="42998" x="5905500" y="2787650"/>
          <p14:tracePt t="43015" x="6026150" y="2806700"/>
          <p14:tracePt t="43032" x="6134100" y="2813050"/>
          <p14:tracePt t="43048" x="6273800" y="2825750"/>
          <p14:tracePt t="43064" x="6413500" y="2825750"/>
          <p14:tracePt t="43081" x="6584950" y="2813050"/>
          <p14:tracePt t="43097" x="6756400" y="2781300"/>
          <p14:tracePt t="43114" x="6864350" y="2755900"/>
          <p14:tracePt t="43131" x="6978650" y="2736850"/>
          <p14:tracePt t="43148" x="7073900" y="2717800"/>
          <p14:tracePt t="43164" x="7188200" y="2692400"/>
          <p14:tracePt t="43181" x="7239000" y="2667000"/>
          <p14:tracePt t="43198" x="7283450" y="2647950"/>
          <p14:tracePt t="43214" x="7327900" y="2609850"/>
          <p14:tracePt t="43232" x="7353300" y="2559050"/>
          <p14:tracePt t="43248" x="7359650" y="2489200"/>
          <p14:tracePt t="43265" x="7353300" y="2387600"/>
          <p14:tracePt t="43281" x="7289800" y="2235200"/>
          <p14:tracePt t="43297" x="7251700" y="2146300"/>
          <p14:tracePt t="43314" x="7219950" y="2108200"/>
          <p14:tracePt t="43331" x="7112000" y="2012950"/>
          <p14:tracePt t="43347" x="6991350" y="1974850"/>
          <p14:tracePt t="43364" x="6896100" y="1962150"/>
          <p14:tracePt t="43382" x="6718300" y="1962150"/>
          <p14:tracePt t="43397" x="6419850" y="1974850"/>
          <p14:tracePt t="43414" x="6267450" y="2006600"/>
          <p14:tracePt t="43431" x="6153150" y="2051050"/>
          <p14:tracePt t="43447" x="6045200" y="2108200"/>
          <p14:tracePt t="43464" x="6000750" y="2146300"/>
          <p14:tracePt t="43481" x="5969000" y="2178050"/>
          <p14:tracePt t="43498" x="5943600" y="2228850"/>
          <p14:tracePt t="43514" x="5937250" y="2317750"/>
          <p14:tracePt t="43531" x="5956300" y="2374900"/>
          <p14:tracePt t="43547" x="5988050" y="2444750"/>
          <p14:tracePt t="43564" x="6045200" y="2501900"/>
          <p14:tracePt t="43580" x="6159500" y="2597150"/>
          <p14:tracePt t="43597" x="6273800" y="2628900"/>
          <p14:tracePt t="43615" x="6438900" y="2654300"/>
          <p14:tracePt t="43630" x="6642100" y="2654300"/>
          <p14:tracePt t="43647" x="6750050" y="2654300"/>
          <p14:tracePt t="43664" x="6902450" y="2628900"/>
          <p14:tracePt t="43680" x="7042150" y="2578100"/>
          <p14:tracePt t="43697" x="7086600" y="2540000"/>
          <p14:tracePt t="43714" x="7169150" y="2457450"/>
          <p14:tracePt t="43731" x="7219950" y="2381250"/>
          <p14:tracePt t="43734" x="7226300" y="2355850"/>
          <p14:tracePt t="43747" x="7245350" y="2279650"/>
          <p14:tracePt t="43764" x="7245350" y="2203450"/>
          <p14:tracePt t="43780" x="7194550" y="2133600"/>
          <p14:tracePt t="43797" x="7118350" y="2063750"/>
          <p14:tracePt t="43814" x="7080250" y="2044700"/>
          <p14:tracePt t="43830" x="7042150" y="2044700"/>
          <p14:tracePt t="43848" x="7010400" y="2044700"/>
          <p14:tracePt t="43864" x="6972300" y="2051050"/>
          <p14:tracePt t="43880" x="6953250" y="2076450"/>
          <p14:tracePt t="43897" x="6927850" y="2101850"/>
          <p14:tracePt t="43914" x="6908800" y="2127250"/>
          <p14:tracePt t="43930" x="6908800" y="2139950"/>
          <p14:tracePt t="43947" x="6908800" y="2152650"/>
          <p14:tracePt t="43964" x="6908800" y="2171700"/>
          <p14:tracePt t="43981" x="6908800" y="21844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Starters</a:t>
            </a:r>
            <a:endParaRPr lang="es-ES_trad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51E3D-36EE-4043-917B-0939BBDE280D}" type="slidenum">
              <a:rPr lang="nl-BE" altLang="en-US" smtClean="0"/>
              <a:pPr>
                <a:defRPr/>
              </a:pPr>
              <a:t>21</a:t>
            </a:fld>
            <a:endParaRPr lang="nl-BE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Bio-ingenieurswetenschappen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DE3AA-1711-412F-8FD1-E192F5AC3E3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29" y="1079863"/>
            <a:ext cx="6284280" cy="501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41"/>
    </mc:Choice>
    <mc:Fallback xmlns="">
      <p:transition spd="slow" advTm="120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6" x="6845300" y="2171700"/>
          <p14:tracePt t="3212" x="6000750" y="2127250"/>
          <p14:tracePt t="3286" x="5175250" y="2203450"/>
          <p14:tracePt t="3413" x="4806950" y="2787650"/>
          <p14:tracePt t="3537" x="4876800" y="3022600"/>
          <p14:tracePt t="3611" x="4864100" y="3086100"/>
          <p14:tracePt t="3652" x="4629150" y="3244850"/>
          <p14:tracePt t="3653" x="4565650" y="3263900"/>
          <p14:tracePt t="3691" x="4381500" y="3359150"/>
          <p14:tracePt t="3729" x="4216400" y="3435350"/>
          <p14:tracePt t="3766" x="4133850" y="3473450"/>
          <p14:tracePt t="3805" x="4108450" y="3473450"/>
          <p14:tracePt t="4170" x="4044950" y="3486150"/>
          <p14:tracePt t="4212" x="3695700" y="3448050"/>
          <p14:tracePt t="4253" x="3549650" y="3403600"/>
          <p14:tracePt t="4299" x="3505200" y="3390900"/>
          <p14:tracePt t="4337" x="3460750" y="3378200"/>
          <p14:tracePt t="4376" x="3435350" y="3371850"/>
          <p14:tracePt t="4419" x="3378200" y="3365500"/>
          <p14:tracePt t="4455" x="3321050" y="3359150"/>
          <p14:tracePt t="4491" x="3251200" y="3359150"/>
          <p14:tracePt t="4533" x="3181350" y="3359150"/>
          <p14:tracePt t="4569" x="3054350" y="3352800"/>
          <p14:tracePt t="4611" x="2908300" y="3352800"/>
          <p14:tracePt t="4657" x="2762250" y="3327400"/>
          <p14:tracePt t="4697" x="2641600" y="3308350"/>
          <p14:tracePt t="4745" x="2584450" y="3282950"/>
          <p14:tracePt t="4782" x="2552700" y="3270250"/>
          <p14:tracePt t="4820" x="2520950" y="3251200"/>
          <p14:tracePt t="4859" x="2495550" y="3244850"/>
          <p14:tracePt t="4902" x="2444750" y="3238500"/>
          <p14:tracePt t="4948" x="2400300" y="3232150"/>
          <p14:tracePt t="4993" x="2381250" y="3232150"/>
          <p14:tracePt t="5031" x="2374900" y="3225800"/>
          <p14:tracePt t="5070" x="2362200" y="3225800"/>
          <p14:tracePt t="5143" x="2355850" y="3225800"/>
          <p14:tracePt t="5474" x="2374900" y="3225800"/>
          <p14:tracePt t="5515" x="2457450" y="3238500"/>
          <p14:tracePt t="5556" x="2552700" y="3238500"/>
          <p14:tracePt t="5613" x="2692400" y="3225800"/>
          <p14:tracePt t="5658" x="2914650" y="3124200"/>
          <p14:tracePt t="5696" x="3105150" y="3048000"/>
          <p14:tracePt t="5739" x="3327400" y="2952750"/>
          <p14:tracePt t="5776" x="3435350" y="2863850"/>
          <p14:tracePt t="5813" x="3498850" y="2787650"/>
          <p14:tracePt t="5851" x="3536950" y="2730500"/>
          <p14:tracePt t="5888" x="3549650" y="2686050"/>
          <p14:tracePt t="5925" x="3575050" y="2654300"/>
          <p14:tracePt t="5965" x="3651250" y="2597150"/>
          <p14:tracePt t="6001" x="3771900" y="2559050"/>
          <p14:tracePt t="6040" x="3867150" y="2590800"/>
          <p14:tracePt t="6089" x="3937000" y="2686050"/>
          <p14:tracePt t="6130" x="3975100" y="2813050"/>
          <p14:tracePt t="6171" x="3994150" y="2876550"/>
          <p14:tracePt t="6173" x="3994150" y="2882900"/>
          <p14:tracePt t="6212" x="4013200" y="2908300"/>
          <p14:tracePt t="6251" x="4095750" y="2965450"/>
          <p14:tracePt t="6289" x="4216400" y="3022600"/>
          <p14:tracePt t="6328" x="4305300" y="3035300"/>
          <p14:tracePt t="6364" x="4406900" y="3035300"/>
          <p14:tracePt t="6409" x="4514850" y="3022600"/>
          <p14:tracePt t="6447" x="4610100" y="2965450"/>
          <p14:tracePt t="6484" x="4699000" y="2895600"/>
          <p14:tracePt t="6522" x="4832350" y="2794000"/>
          <p14:tracePt t="6569" x="4997450" y="2749550"/>
          <p14:tracePt t="6610" x="5086350" y="2736850"/>
          <p14:tracePt t="6647" x="5137150" y="2768600"/>
          <p14:tracePt t="6687" x="5200650" y="2844800"/>
          <p14:tracePt t="6726" x="5283200" y="2940050"/>
          <p14:tracePt t="6765" x="5372100" y="3028950"/>
          <p14:tracePt t="6808" x="5543550" y="3054350"/>
          <p14:tracePt t="6849" x="5651500" y="2990850"/>
          <p14:tracePt t="6889" x="5753100" y="2889250"/>
          <p14:tracePt t="6927" x="5797550" y="2813050"/>
          <p14:tracePt t="6966" x="5861050" y="2711450"/>
          <p14:tracePt t="7005" x="5930900" y="2635250"/>
          <p14:tracePt t="7045" x="6007100" y="2559050"/>
          <p14:tracePt t="7090" x="6153150" y="2451100"/>
          <p14:tracePt t="7128" x="6280150" y="2387600"/>
          <p14:tracePt t="7179" x="6381750" y="2336800"/>
          <p14:tracePt t="7222" x="6502400" y="2298700"/>
          <p14:tracePt t="7265" x="6629400" y="2292350"/>
          <p14:tracePt t="7311" x="6705600" y="2279650"/>
          <p14:tracePt t="7347" x="6737350" y="2279650"/>
          <p14:tracePt t="7386" x="6743700" y="2279650"/>
          <p14:tracePt t="7425" x="6750050" y="2279650"/>
          <p14:tracePt t="7467" x="6756400" y="2279650"/>
          <p14:tracePt t="8146" x="6705600" y="2355850"/>
          <p14:tracePt t="8198" x="5708650" y="3454400"/>
          <p14:tracePt t="8289" x="3702050" y="5232400"/>
          <p14:tracePt t="8418" x="2476500" y="5886450"/>
          <p14:tracePt t="8558" x="1911350" y="6457950"/>
          <p14:tracePt t="8644" x="1657350" y="6584950"/>
          <p14:tracePt t="8978" x="1498600" y="6407150"/>
          <p14:tracePt t="8984" x="1593850" y="6343650"/>
          <p14:tracePt t="8992" x="1689100" y="6305550"/>
          <p14:tracePt t="9009" x="1847850" y="6210300"/>
          <p14:tracePt t="9047" x="2133600" y="6070600"/>
          <p14:tracePt t="9094" x="2216150" y="6026150"/>
          <p14:tracePt t="9130" x="2222500" y="6026150"/>
          <p14:tracePt t="9175" x="2228850" y="6026150"/>
          <p14:tracePt t="9224" x="2235200" y="6026150"/>
          <p14:tracePt t="9392" x="2241550" y="6019800"/>
          <p14:tracePt t="9439" x="2260600" y="6007100"/>
          <p14:tracePt t="9491" x="2349500" y="5956300"/>
          <p14:tracePt t="9540" x="2540000" y="5880100"/>
          <p14:tracePt t="9588" x="2901950" y="5791200"/>
          <p14:tracePt t="9629" x="3187700" y="5734050"/>
          <p14:tracePt t="9673" x="3543300" y="5670550"/>
          <p14:tracePt t="9712" x="3860800" y="5638800"/>
          <p14:tracePt t="9751" x="4057650" y="5619750"/>
          <p14:tracePt t="9790" x="4254500" y="5619750"/>
          <p14:tracePt t="9834" x="4565650" y="5619750"/>
          <p14:tracePt t="9874" x="4997450" y="5607050"/>
          <p14:tracePt t="9911" x="5270500" y="5607050"/>
          <p14:tracePt t="9949" x="5594350" y="5588000"/>
          <p14:tracePt t="9992" x="6000750" y="5588000"/>
          <p14:tracePt t="10034" x="6388100" y="5581650"/>
          <p14:tracePt t="10072" x="6724650" y="5588000"/>
          <p14:tracePt t="10114" x="7175500" y="5632450"/>
          <p14:tracePt t="10157" x="7550150" y="5607050"/>
          <p14:tracePt t="10202" x="7734300" y="5607050"/>
          <p14:tracePt t="10250" x="7804150" y="5607050"/>
          <p14:tracePt t="10292" x="7810500" y="5607050"/>
          <p14:tracePt t="10337" x="7791450" y="5607050"/>
          <p14:tracePt t="10378" x="7340600" y="5511800"/>
          <p14:tracePt t="10418" x="6756400" y="5416550"/>
          <p14:tracePt t="10493" x="5848350" y="5359400"/>
          <p14:tracePt t="10568" x="5035550" y="5353050"/>
          <p14:tracePt t="10649" x="3962400" y="5429250"/>
          <p14:tracePt t="10727" x="3378200" y="5480050"/>
          <p14:tracePt t="10803" x="3257550" y="5480050"/>
          <p14:tracePt t="10844" x="3251200" y="5480050"/>
          <p14:tracePt t="10923" x="3276600" y="5480050"/>
          <p14:tracePt t="10960" x="3308350" y="5480050"/>
          <p14:tracePt t="11003" x="3321050" y="5486400"/>
          <p14:tracePt t="11043" x="3333750" y="5486400"/>
          <p14:tracePt t="12262" x="3289300" y="5454650"/>
          <p14:tracePt t="12305" x="2940050" y="4806950"/>
          <p14:tracePt t="12409" x="2730500" y="3848100"/>
          <p14:tracePt t="12524" x="2597150" y="3517900"/>
          <p14:tracePt t="12602" x="2432050" y="3041650"/>
          <p14:tracePt t="12678" x="2400300" y="2921000"/>
          <p14:tracePt t="12716" x="2393950" y="2908300"/>
          <p14:tracePt t="12755" x="2381250" y="2901950"/>
          <p14:tracePt t="12800" x="2374900" y="2901950"/>
          <p14:tracePt t="12839" x="2368550" y="2901950"/>
          <p14:tracePt t="12883" x="2355850" y="2901950"/>
          <p14:tracePt t="12919" x="2349500" y="2901950"/>
          <p14:tracePt t="12969" x="2343150" y="2901950"/>
          <p14:tracePt t="13009" x="2362200" y="2876550"/>
          <p14:tracePt t="13053" x="2597150" y="2870200"/>
          <p14:tracePt t="13095" x="2978150" y="2806700"/>
          <p14:tracePt t="13131" x="3295650" y="2730500"/>
          <p14:tracePt t="13172" x="3479800" y="2686050"/>
          <p14:tracePt t="13210" x="3790950" y="2628900"/>
          <p14:tracePt t="13250" x="4064000" y="2584450"/>
          <p14:tracePt t="13286" x="4464050" y="2533650"/>
          <p14:tracePt t="13325" x="4819650" y="2495550"/>
          <p14:tracePt t="13362" x="4997450" y="2489200"/>
          <p14:tracePt t="13399" x="5200650" y="2489200"/>
          <p14:tracePt t="13444" x="5397500" y="2476500"/>
          <p14:tracePt t="13492" x="5581650" y="2476500"/>
          <p14:tracePt t="13537" x="5822950" y="2444750"/>
          <p14:tracePt t="13576" x="5956300" y="2381250"/>
          <p14:tracePt t="13617" x="6108700" y="2311400"/>
          <p14:tracePt t="13662" x="6235700" y="2260600"/>
          <p14:tracePt t="13706" x="6330950" y="2228850"/>
          <p14:tracePt t="13746" x="6388100" y="2184400"/>
          <p14:tracePt t="13785" x="6515100" y="2139950"/>
          <p14:tracePt t="13826" x="6565900" y="2120900"/>
          <p14:tracePt t="13870" x="6610350" y="2114550"/>
          <p14:tracePt t="13911" x="6673850" y="2101850"/>
          <p14:tracePt t="13951" x="6718300" y="2095500"/>
          <p14:tracePt t="13991" x="6743700" y="2095500"/>
          <p14:tracePt t="14033" x="6756400" y="2095500"/>
          <p14:tracePt t="14072" x="6762750" y="2095500"/>
          <p14:tracePt t="14117" x="6610350" y="2152650"/>
          <p14:tracePt t="14159" x="6248400" y="2247900"/>
          <p14:tracePt t="14203" x="5873750" y="2311400"/>
          <p14:tracePt t="14245" x="5537200" y="2393950"/>
          <p14:tracePt t="14285" x="5270500" y="2463800"/>
          <p14:tracePt t="14328" x="4895850" y="2540000"/>
          <p14:tracePt t="14367" x="4508500" y="2641600"/>
          <p14:tracePt t="14405" x="4159250" y="2749550"/>
          <p14:tracePt t="14442" x="3848100" y="2863850"/>
          <p14:tracePt t="14483" x="3467100" y="3003550"/>
          <p14:tracePt t="14522" x="3251200" y="3092450"/>
          <p14:tracePt t="14564" x="3054350" y="3194050"/>
          <p14:tracePt t="14612" x="2933700" y="3238500"/>
          <p14:tracePt t="14658" x="2870200" y="3263900"/>
          <p14:tracePt t="14706" x="2825750" y="3270250"/>
          <p14:tracePt t="14749" x="2819400" y="3270250"/>
          <p14:tracePt t="16661" x="2813050" y="3276600"/>
          <p14:tracePt t="16706" x="2781300" y="3327400"/>
          <p14:tracePt t="16750" x="2774950" y="3352800"/>
          <p14:tracePt t="16790" x="2762250" y="3365500"/>
          <p14:tracePt t="16869" x="2762250" y="3378200"/>
          <p14:tracePt t="16911" x="2755900" y="3384550"/>
          <p14:tracePt t="16962" x="2743200" y="3409950"/>
          <p14:tracePt t="17005" x="2724150" y="3454400"/>
          <p14:tracePt t="17043" x="2698750" y="3498850"/>
          <p14:tracePt t="17085" x="2679700" y="3556000"/>
          <p14:tracePt t="17123" x="2628900" y="3759200"/>
          <p14:tracePt t="17161" x="2590800" y="3892550"/>
          <p14:tracePt t="17163" x="2590800" y="3911600"/>
          <p14:tracePt t="17208" x="2584450" y="4178300"/>
          <p14:tracePt t="17246" x="2584450" y="4362450"/>
          <p14:tracePt t="17285" x="2578100" y="4641850"/>
          <p14:tracePt t="17332" x="2546350" y="4864100"/>
          <p14:tracePt t="17372" x="2527300" y="5010150"/>
          <p14:tracePt t="17415" x="2495550" y="5175250"/>
          <p14:tracePt t="17455" x="2451100" y="5314950"/>
          <p14:tracePt t="17497" x="2419350" y="5461000"/>
          <p14:tracePt t="17535" x="2387600" y="5581650"/>
          <p14:tracePt t="17573" x="2362200" y="5645150"/>
          <p14:tracePt t="17611" x="2355850" y="5676900"/>
          <p14:tracePt t="17652" x="2336800" y="5708650"/>
          <p14:tracePt t="17702" x="2330450" y="5715000"/>
          <p14:tracePt t="17742" x="2324100" y="5721350"/>
          <p14:tracePt t="17791" x="2317750" y="5734050"/>
          <p14:tracePt t="17841" x="2247900" y="5791200"/>
          <p14:tracePt t="17883" x="2159000" y="5848350"/>
          <p14:tracePt t="17922" x="2120900" y="5880100"/>
          <p14:tracePt t="17969" x="2114550" y="5905500"/>
          <p14:tracePt t="18012" x="2114550" y="5962650"/>
          <p14:tracePt t="18059" x="2127250" y="6019800"/>
          <p14:tracePt t="18113" x="2209800" y="6083300"/>
          <p14:tracePt t="18160" x="2292350" y="6134100"/>
          <p14:tracePt t="18210" x="2381250" y="6153150"/>
          <p14:tracePt t="18255" x="2578100" y="6140450"/>
          <p14:tracePt t="18301" x="2673350" y="6089650"/>
          <p14:tracePt t="18342" x="2730500" y="6070600"/>
          <p14:tracePt t="18385" x="2749550" y="6038850"/>
          <p14:tracePt t="18423" x="2755900" y="6032500"/>
          <p14:tracePt t="18460" x="2755900" y="6013450"/>
          <p14:tracePt t="18506" x="2654300" y="5981700"/>
          <p14:tracePt t="18547" x="2565400" y="5988050"/>
          <p14:tracePt t="18591" x="2533650" y="5994400"/>
          <p14:tracePt t="18629" x="2527300" y="6013450"/>
          <p14:tracePt t="18670" x="2616200" y="6070600"/>
          <p14:tracePt t="18708" x="2711450" y="6096000"/>
          <p14:tracePt t="18746" x="2825750" y="6096000"/>
          <p14:tracePt t="18783" x="2889250" y="6089650"/>
          <p14:tracePt t="18820" x="2901950" y="6089650"/>
          <p14:tracePt t="18865" x="2914650" y="6089650"/>
          <p14:tracePt t="18907" x="2921000" y="6089650"/>
          <p14:tracePt t="18943" x="2927350" y="6089650"/>
          <p14:tracePt t="18979" x="2946400" y="6089650"/>
          <p14:tracePt t="19019" x="2952750" y="6089650"/>
          <p14:tracePt t="19054" x="2965450" y="6089650"/>
          <p14:tracePt t="19093" x="2971800" y="6083300"/>
          <p14:tracePt t="19130" x="2984500" y="6083300"/>
          <p14:tracePt t="19166" x="3009900" y="6064250"/>
          <p14:tracePt t="19211" x="3048000" y="6057900"/>
          <p14:tracePt t="19253" x="3079750" y="6051550"/>
          <p14:tracePt t="19293" x="3111500" y="6045200"/>
          <p14:tracePt t="19338" x="3136900" y="6045200"/>
          <p14:tracePt t="19381" x="3149600" y="6045200"/>
          <p14:tracePt t="19430" x="3168650" y="6045200"/>
          <p14:tracePt t="19485" x="3175000" y="6045200"/>
          <p14:tracePt t="19538" x="3181350" y="6045200"/>
          <p14:tracePt t="19654" x="3187700" y="6045200"/>
          <p14:tracePt t="19735" x="3194050" y="6045200"/>
          <p14:tracePt t="19786" x="3225800" y="6045200"/>
          <p14:tracePt t="19839" x="3282950" y="6045200"/>
          <p14:tracePt t="19888" x="3333750" y="6045200"/>
          <p14:tracePt t="19939" x="3371850" y="6045200"/>
          <p14:tracePt t="19983" x="3397250" y="6045200"/>
          <p14:tracePt t="20025" x="3403600" y="6045200"/>
          <p14:tracePt t="20064" x="3416300" y="6045200"/>
          <p14:tracePt t="20105" x="3435350" y="6045200"/>
          <p14:tracePt t="20143" x="3448050" y="6045200"/>
          <p14:tracePt t="20185" x="3460750" y="6045200"/>
          <p14:tracePt t="20224" x="3467100" y="6045200"/>
          <p14:tracePt t="20264" x="3473450" y="6045200"/>
          <p14:tracePt t="20303" x="3479800" y="6045200"/>
          <p14:tracePt t="20579" x="3473450" y="6045200"/>
          <p14:tracePt t="20621" x="3403600" y="6051550"/>
          <p14:tracePt t="20660" x="3340100" y="6051550"/>
          <p14:tracePt t="20700" x="3302000" y="6051550"/>
          <p14:tracePt t="20736" x="3276600" y="6051550"/>
          <p14:tracePt t="20775" x="3251200" y="6051550"/>
          <p14:tracePt t="20813" x="3238500" y="6051550"/>
          <p14:tracePt t="20851" x="3225800" y="6051550"/>
          <p14:tracePt t="20888" x="3219450" y="6051550"/>
          <p14:tracePt t="20923" x="3213100" y="6051550"/>
          <p14:tracePt t="21001" x="3232150" y="6045200"/>
          <p14:tracePt t="21038" x="3384550" y="6007100"/>
          <p14:tracePt t="21079" x="3473450" y="6000750"/>
          <p14:tracePt t="21118" x="3524250" y="6000750"/>
          <p14:tracePt t="21157" x="3536950" y="6000750"/>
          <p14:tracePt t="21196" x="3549650" y="6000750"/>
          <p14:tracePt t="21300" x="3543300" y="6000750"/>
          <p14:tracePt t="21343" x="3346450" y="6000750"/>
          <p14:tracePt t="21383" x="3282950" y="6000750"/>
          <p14:tracePt t="21423" x="3257550" y="6000750"/>
          <p14:tracePt t="21526" x="3257550" y="6007100"/>
          <p14:tracePt t="21767" x="3270250" y="6013450"/>
          <p14:tracePt t="21808" x="3314700" y="6019800"/>
          <p14:tracePt t="21846" x="3333750" y="6026150"/>
          <p14:tracePt t="21884" x="3340100" y="6026150"/>
          <p14:tracePt t="21923" x="3352800" y="6032500"/>
          <p14:tracePt t="21963" x="3371850" y="6032500"/>
          <p14:tracePt t="21999" x="3378200" y="6032500"/>
          <p14:tracePt t="22036" x="3384550" y="6032500"/>
          <p14:tracePt t="22120" x="3384550" y="6038850"/>
          <p14:tracePt t="22161" x="3390900" y="6038850"/>
          <p14:tracePt t="22561" x="3403600" y="6038850"/>
          <p14:tracePt t="22607" x="3416300" y="6038850"/>
          <p14:tracePt t="22649" x="3429000" y="6038850"/>
          <p14:tracePt t="22692" x="3435350" y="6038850"/>
          <p14:tracePt t="22733" x="3441700" y="6038850"/>
          <p14:tracePt t="22775" x="3454400" y="6038850"/>
          <p14:tracePt t="22813" x="3460750" y="6038850"/>
          <p14:tracePt t="22855" x="3467100" y="6038850"/>
          <p14:tracePt t="22891" x="3473450" y="6038850"/>
          <p14:tracePt t="25278" x="3467100" y="6038850"/>
          <p14:tracePt t="25327" x="3460750" y="6045200"/>
          <p14:tracePt t="25362" x="3460750" y="6051550"/>
          <p14:tracePt t="25399" x="3460750" y="6057900"/>
          <p14:tracePt t="25435" x="3448050" y="6057900"/>
          <p14:tracePt t="25475" x="3409950" y="6070600"/>
          <p14:tracePt t="25515" x="3352800" y="6083300"/>
          <p14:tracePt t="25556" x="3295650" y="6096000"/>
          <p14:tracePt t="25594" x="3257550" y="6096000"/>
          <p14:tracePt t="25636" x="3219450" y="6096000"/>
          <p14:tracePt t="27862" x="3194050" y="6064250"/>
          <p14:tracePt t="27903" x="3124200" y="5962650"/>
          <p14:tracePt t="27942" x="3041650" y="5816600"/>
          <p14:tracePt t="27980" x="2984500" y="5676900"/>
          <p14:tracePt t="28016" x="2882900" y="5537200"/>
          <p14:tracePt t="28056" x="2743200" y="5397500"/>
          <p14:tracePt t="28093" x="2654300" y="5276850"/>
          <p14:tracePt t="28134" x="2578100" y="5130800"/>
          <p14:tracePt t="28174" x="2495550" y="4984750"/>
          <p14:tracePt t="28176" x="2476500" y="4953000"/>
          <p14:tracePt t="28214" x="2432050" y="4889500"/>
          <p14:tracePt t="28257" x="2374900" y="4800600"/>
          <p14:tracePt t="28297" x="2343150" y="4737100"/>
          <p14:tracePt t="28335" x="2279650" y="4641850"/>
          <p14:tracePt t="28380" x="2241550" y="4578350"/>
          <p14:tracePt t="28418" x="2228850" y="4552950"/>
          <p14:tracePt t="28457" x="2216150" y="4502150"/>
          <p14:tracePt t="28496" x="2190750" y="4432300"/>
          <p14:tracePt t="28535" x="2184400" y="4413250"/>
          <p14:tracePt t="28572" x="2171700" y="4381500"/>
          <p14:tracePt t="28609" x="2159000" y="4343400"/>
          <p14:tracePt t="28644" x="2152650" y="4330700"/>
          <p14:tracePt t="28680" x="2146300" y="4318000"/>
          <p14:tracePt t="28747" x="2139950" y="4279900"/>
          <p14:tracePt t="28794" x="2139950" y="4260850"/>
          <p14:tracePt t="28874" x="2139950" y="4241800"/>
          <p14:tracePt t="28913" x="2139950" y="4222750"/>
          <p14:tracePt t="28950" x="2139950" y="4216400"/>
          <p14:tracePt t="28993" x="2139950" y="4197350"/>
          <p14:tracePt t="29030" x="2139950" y="4191000"/>
          <p14:tracePt t="29075" x="2139950" y="4184650"/>
          <p14:tracePt t="29121" x="2139950" y="4178300"/>
          <p14:tracePt t="29167" x="2139950" y="4171950"/>
          <p14:tracePt t="29224" x="2146300" y="4171950"/>
          <p14:tracePt t="29880" x="2146300" y="4178300"/>
          <p14:tracePt t="29928" x="2152650" y="4184650"/>
          <p14:tracePt t="29965" x="2159000" y="4184650"/>
          <p14:tracePt t="30002" x="2159000" y="4191000"/>
          <p14:tracePt t="30040" x="2165350" y="4191000"/>
          <p14:tracePt t="30120" x="2165350" y="4197350"/>
          <p14:tracePt t="30215" x="2171700" y="4197350"/>
          <p14:tracePt t="30331" x="2178050" y="4197350"/>
          <p14:tracePt t="30374" x="2184400" y="4197350"/>
          <p14:tracePt t="30414" x="2190750" y="4197350"/>
          <p14:tracePt t="30448" x="2197100" y="4197350"/>
          <p14:tracePt t="33143" x="2197100" y="4184650"/>
          <p14:tracePt t="33186" x="2197100" y="4095750"/>
          <p14:tracePt t="33217" x="2197100" y="4076700"/>
          <p14:tracePt t="33264" x="2197100" y="4070350"/>
          <p14:tracePt t="33311" x="2159000" y="4070350"/>
          <p14:tracePt t="33352" x="2114550" y="4089400"/>
          <p14:tracePt t="33387" x="2089150" y="4102100"/>
          <p14:tracePt t="33423" x="2082800" y="4108450"/>
          <p14:tracePt t="33456" x="2082800" y="4114800"/>
          <p14:tracePt t="33495" x="2082800" y="4121150"/>
          <p14:tracePt t="33539" x="2082800" y="4140200"/>
          <p14:tracePt t="33580" x="2101850" y="4140200"/>
          <p14:tracePt t="33616" x="2108200" y="4140200"/>
          <p14:tracePt t="33656" x="2114550" y="4140200"/>
          <p14:tracePt t="33695" x="2114550" y="4114800"/>
          <p14:tracePt t="33731" x="2114550" y="4108450"/>
          <p14:tracePt t="33782" x="2108200" y="4108450"/>
          <p14:tracePt t="33822" x="2108200" y="4146550"/>
          <p14:tracePt t="33861" x="2127250" y="4178300"/>
          <p14:tracePt t="33863" x="2139950" y="4178300"/>
          <p14:tracePt t="33904" x="2222500" y="4178300"/>
          <p14:tracePt t="33942" x="2241550" y="4178300"/>
          <p14:tracePt t="33981" x="2247900" y="4178300"/>
          <p14:tracePt t="34018" x="2254250" y="4171950"/>
          <p14:tracePt t="34059" x="2222500" y="4133850"/>
          <p14:tracePt t="34261" x="2178050" y="4152900"/>
          <p14:tracePt t="34297" x="2184400" y="4152900"/>
          <p14:tracePt t="34332" x="2184400" y="4159250"/>
          <p14:tracePt t="34388" x="2184400" y="4165600"/>
          <p14:tracePt t="34436" x="2120900" y="4178300"/>
          <p14:tracePt t="34482" x="2082800" y="4184650"/>
          <p14:tracePt t="34519" x="2057400" y="4184650"/>
          <p14:tracePt t="34562" x="2019300" y="4184650"/>
          <p14:tracePt t="34600" x="1949450" y="4197350"/>
          <p14:tracePt t="34638" x="1835150" y="4197350"/>
          <p14:tracePt t="34675" x="1765300" y="4197350"/>
          <p14:tracePt t="34713" x="1739900" y="4191000"/>
          <p14:tracePt t="34750" x="1720850" y="4191000"/>
          <p14:tracePt t="34789" x="1714500" y="4191000"/>
          <p14:tracePt t="34882" x="1727200" y="4184650"/>
          <p14:tracePt t="34921" x="1784350" y="4019550"/>
          <p14:tracePt t="34958" x="1765300" y="3714750"/>
          <p14:tracePt t="34995" x="1689100" y="3498850"/>
          <p14:tracePt t="35035" x="1600200" y="3340100"/>
          <p14:tracePt t="35073" x="1555750" y="3302000"/>
          <p14:tracePt t="35120" x="1466850" y="3498850"/>
          <p14:tracePt t="35161" x="1524000" y="3956050"/>
          <p14:tracePt t="35203" x="1587500" y="4057650"/>
          <p14:tracePt t="35237" x="1663700" y="4083050"/>
          <p14:tracePt t="35272" x="1828800" y="3975100"/>
          <p14:tracePt t="35312" x="1924050" y="3708400"/>
          <p14:tracePt t="35349" x="1924050" y="3651250"/>
          <p14:tracePt t="35390" x="1778000" y="3568700"/>
          <p14:tracePt t="35428" x="1625600" y="3556000"/>
          <p14:tracePt t="35467" x="1536700" y="3638550"/>
          <p14:tracePt t="35506" x="1536700" y="3810000"/>
          <p14:tracePt t="35543" x="1638300" y="3911600"/>
          <p14:tracePt t="35581" x="1790700" y="3905250"/>
          <p14:tracePt t="35620" x="1879600" y="3714750"/>
          <p14:tracePt t="35659" x="1866900" y="3676650"/>
          <p14:tracePt t="35700" x="1797050" y="3657600"/>
          <p14:tracePt t="35742" x="1733550" y="3790950"/>
          <p14:tracePt t="35780" x="1739900" y="3962400"/>
          <p14:tracePt t="35822" x="1752600" y="4051300"/>
          <p14:tracePt t="35858" x="1803400" y="4114800"/>
          <p14:tracePt t="35894" x="1892300" y="4178300"/>
          <p14:tracePt t="35953" x="1968500" y="4229100"/>
          <p14:tracePt t="35991" x="2012950" y="4235450"/>
          <p14:tracePt t="36026" x="2038350" y="4241800"/>
          <p14:tracePt t="36070" x="2051050" y="4241800"/>
          <p14:tracePt t="36110" x="2063750" y="4241800"/>
          <p14:tracePt t="36161" x="2089150" y="4241800"/>
          <p14:tracePt t="36163" x="2095500" y="4241800"/>
          <p14:tracePt t="36201" x="2108200" y="4241800"/>
          <p14:tracePt t="36236" x="2114550" y="4241800"/>
          <p14:tracePt t="36277" x="2127250" y="4241800"/>
          <p14:tracePt t="36319" x="2159000" y="4241800"/>
          <p14:tracePt t="36353" x="2178050" y="4235450"/>
          <p14:tracePt t="36388" x="2190750" y="4222750"/>
          <p14:tracePt t="36427" x="2203450" y="4210050"/>
          <p14:tracePt t="36465" x="2209800" y="4210050"/>
          <p14:tracePt t="36594" x="2209800" y="4216400"/>
          <p14:tracePt t="36639" x="2247900" y="4216400"/>
          <p14:tracePt t="36676" x="2254250" y="4216400"/>
          <p14:tracePt t="36716" x="2260600" y="4216400"/>
          <p14:tracePt t="36980" x="2266950" y="4216400"/>
          <p14:tracePt t="37018" x="2273300" y="4229100"/>
          <p14:tracePt t="37054" x="2279650" y="4229100"/>
          <p14:tracePt t="37093" x="2292350" y="4235450"/>
          <p14:tracePt t="37131" x="2298700" y="4241800"/>
          <p14:tracePt t="37174" x="2305050" y="4241800"/>
          <p14:tracePt t="37227" x="2311400" y="4241800"/>
          <p14:tracePt t="37483" x="2311400" y="4235450"/>
          <p14:tracePt t="37548" x="2305050" y="4235450"/>
          <p14:tracePt t="37586" x="2298700" y="4229100"/>
          <p14:tracePt t="37626" x="2292350" y="4229100"/>
          <p14:tracePt t="37664" x="2286000" y="4229100"/>
          <p14:tracePt t="37701" x="2279650" y="4229100"/>
          <p14:tracePt t="37737" x="2266950" y="4229100"/>
          <p14:tracePt t="37775" x="2254250" y="4229100"/>
          <p14:tracePt t="37811" x="2247900" y="4229100"/>
          <p14:tracePt t="37849" x="2241550" y="4229100"/>
          <p14:tracePt t="37886" x="2235200" y="4229100"/>
          <p14:tracePt t="39734" x="2222500" y="4254500"/>
          <p14:tracePt t="39775" x="2209800" y="4413250"/>
          <p14:tracePt t="39777" x="2203450" y="4438650"/>
          <p14:tracePt t="39815" x="2203450" y="4584700"/>
          <p14:tracePt t="39852" x="2203450" y="4705350"/>
          <p14:tracePt t="39891" x="2197100" y="4781550"/>
          <p14:tracePt t="39931" x="2197100" y="4927600"/>
          <p14:tracePt t="39972" x="2197100" y="5124450"/>
          <p14:tracePt t="40009" x="2197100" y="5213350"/>
          <p14:tracePt t="40046" x="2216150" y="5302250"/>
          <p14:tracePt t="40085" x="2228850" y="5365750"/>
          <p14:tracePt t="40123" x="2241550" y="5461000"/>
          <p14:tracePt t="40162" x="2247900" y="5537200"/>
          <p14:tracePt t="40164" x="2247900" y="5556250"/>
          <p14:tracePt t="40202" x="2254250" y="5619750"/>
          <p14:tracePt t="40243" x="2254250" y="5676900"/>
          <p14:tracePt t="40282" x="2254250" y="5708650"/>
          <p14:tracePt t="40323" x="2254250" y="5727700"/>
          <p14:tracePt t="40362" x="2254250" y="5734050"/>
          <p14:tracePt t="40689" x="2254250" y="5727700"/>
          <p14:tracePt t="40727" x="2254250" y="5721350"/>
          <p14:tracePt t="40763" x="2254250" y="5715000"/>
          <p14:tracePt t="40802" x="2254250" y="5708650"/>
          <p14:tracePt t="40840" x="2254250" y="5683250"/>
          <p14:tracePt t="40884" x="2241550" y="5594350"/>
          <p14:tracePt t="40921" x="2235200" y="5480050"/>
          <p14:tracePt t="40964" x="2228850" y="5365750"/>
          <p14:tracePt t="41002" x="2222500" y="5226050"/>
          <p14:tracePt t="41040" x="2209800" y="5099050"/>
          <p14:tracePt t="41078" x="2209800" y="4984750"/>
          <p14:tracePt t="41117" x="2203450" y="4845050"/>
          <p14:tracePt t="41154" x="2203450" y="4686300"/>
          <p14:tracePt t="41194" x="2203450" y="4546600"/>
          <p14:tracePt t="41238" x="2203450" y="4425950"/>
          <p14:tracePt t="41279" x="2203450" y="4311650"/>
          <p14:tracePt t="41319" x="2203450" y="4241800"/>
          <p14:tracePt t="41361" x="2203450" y="4159250"/>
          <p14:tracePt t="41404" x="2209800" y="4076700"/>
          <p14:tracePt t="41445" x="2209800" y="4044950"/>
          <p14:tracePt t="41480" x="2209800" y="4038600"/>
          <p14:tracePt t="41524" x="2209800" y="4032250"/>
          <p14:tracePt t="41561" x="2209800" y="4025900"/>
          <p14:tracePt t="41847" x="2216150" y="4038600"/>
          <p14:tracePt t="41885" x="2228850" y="4108450"/>
          <p14:tracePt t="41923" x="2235200" y="4133850"/>
          <p14:tracePt t="41958" x="2235200" y="4159250"/>
          <p14:tracePt t="42002" x="2241550" y="4165600"/>
          <p14:tracePt t="42041" x="2241550" y="4171950"/>
          <p14:tracePt t="42076" x="2241550" y="4178300"/>
          <p14:tracePt t="42116" x="2241550" y="4184650"/>
          <p14:tracePt t="42158" x="2241550" y="4191000"/>
          <p14:tracePt t="42202" x="2241550" y="4197350"/>
          <p14:tracePt t="42240" x="2241550" y="4203700"/>
          <p14:tracePt t="42304" x="2241550" y="4210050"/>
          <p14:tracePt t="44841" x="2254250" y="4210050"/>
          <p14:tracePt t="44897" x="2413000" y="4216400"/>
          <p14:tracePt t="44934" x="2489200" y="4216400"/>
          <p14:tracePt t="44973" x="2546350" y="4222750"/>
          <p14:tracePt t="45011" x="2584450" y="4222750"/>
          <p14:tracePt t="45056" x="2628900" y="4229100"/>
          <p14:tracePt t="45116" x="2755900" y="4235450"/>
          <p14:tracePt t="45154" x="2838450" y="4235450"/>
          <p14:tracePt t="45205" x="2959100" y="4248150"/>
          <p14:tracePt t="45243" x="3041650" y="4260850"/>
          <p14:tracePt t="45280" x="3124200" y="4292600"/>
          <p14:tracePt t="45321" x="3238500" y="4318000"/>
          <p14:tracePt t="45358" x="3289300" y="4337050"/>
          <p14:tracePt t="45398" x="3327400" y="4356100"/>
          <p14:tracePt t="45436" x="3359150" y="4368800"/>
          <p14:tracePt t="45472" x="3384550" y="4381500"/>
          <p14:tracePt t="45513" x="3416300" y="4394200"/>
          <p14:tracePt t="45549" x="3441700" y="4413250"/>
          <p14:tracePt t="45589" x="3498850" y="4419600"/>
          <p14:tracePt t="45627" x="3543300" y="4425950"/>
          <p14:tracePt t="45663" x="3581400" y="4425950"/>
          <p14:tracePt t="45700" x="3594100" y="4425950"/>
          <p14:tracePt t="45736" x="3632200" y="4425950"/>
          <p14:tracePt t="45773" x="3676650" y="4425950"/>
          <p14:tracePt t="45810" x="3771900" y="4394200"/>
          <p14:tracePt t="45847" x="3924300" y="4362450"/>
          <p14:tracePt t="45882" x="4032250" y="4356100"/>
          <p14:tracePt t="45920" x="4108450" y="4356100"/>
          <p14:tracePt t="45957" x="4146550" y="4356100"/>
          <p14:tracePt t="45999" x="4210050" y="4368800"/>
          <p14:tracePt t="46035" x="4260850" y="4387850"/>
          <p14:tracePt t="46076" x="4311650" y="4413250"/>
          <p14:tracePt t="46119" x="4343400" y="4425950"/>
          <p14:tracePt t="46157" x="4368800" y="4438650"/>
          <p14:tracePt t="46195" x="4387850" y="4464050"/>
          <p14:tracePt t="46235" x="4425950" y="4483100"/>
          <p14:tracePt t="46274" x="4470400" y="4502150"/>
          <p14:tracePt t="46313" x="4489450" y="4521200"/>
          <p14:tracePt t="46349" x="4546600" y="4533900"/>
          <p14:tracePt t="46387" x="4616450" y="4546600"/>
          <p14:tracePt t="46428" x="4705350" y="4559300"/>
          <p14:tracePt t="46468" x="4794250" y="4578350"/>
          <p14:tracePt t="46510" x="4902200" y="4597400"/>
          <p14:tracePt t="46545" x="4991100" y="4610100"/>
          <p14:tracePt t="46585" x="5086350" y="4629150"/>
          <p14:tracePt t="46626" x="5168900" y="4654550"/>
          <p14:tracePt t="46669" x="5232400" y="4667250"/>
          <p14:tracePt t="46710" x="5314950" y="4673600"/>
          <p14:tracePt t="46748" x="5410200" y="4679950"/>
          <p14:tracePt t="46784" x="5473700" y="4692650"/>
          <p14:tracePt t="46827" x="5530850" y="4705350"/>
          <p14:tracePt t="46863" x="5581650" y="4718050"/>
          <p14:tracePt t="46906" x="5619750" y="4724400"/>
          <p14:tracePt t="46944" x="5657850" y="4730750"/>
          <p14:tracePt t="46984" x="5689600" y="4730750"/>
          <p14:tracePt t="47021" x="5708650" y="4730750"/>
          <p14:tracePt t="47061" x="5727700" y="4730750"/>
          <p14:tracePt t="47101" x="5759450" y="4737100"/>
          <p14:tracePt t="47147" x="5797550" y="4737100"/>
          <p14:tracePt t="47215" x="5829300" y="4743450"/>
          <p14:tracePt t="47277" x="5867400" y="4749800"/>
          <p14:tracePt t="47325" x="5930900" y="4756150"/>
          <p14:tracePt t="47363" x="5981700" y="4756150"/>
          <p14:tracePt t="47398" x="6045200" y="4762500"/>
          <p14:tracePt t="47435" x="6089650" y="4768850"/>
          <p14:tracePt t="47473" x="6115050" y="4768850"/>
          <p14:tracePt t="47514" x="6165850" y="4787900"/>
          <p14:tracePt t="47548" x="6184900" y="4787900"/>
          <p14:tracePt t="47588" x="6210300" y="4794250"/>
          <p14:tracePt t="47625" x="6229350" y="4794250"/>
          <p14:tracePt t="47661" x="6261100" y="4806950"/>
          <p14:tracePt t="47697" x="6292850" y="4813300"/>
          <p14:tracePt t="47742" x="6330950" y="4826000"/>
          <p14:tracePt t="47786" x="6369050" y="4838700"/>
          <p14:tracePt t="47826" x="6394450" y="4845050"/>
          <p14:tracePt t="47862" x="6419850" y="4845050"/>
          <p14:tracePt t="47902" x="6438900" y="4845050"/>
          <p14:tracePt t="47938" x="6451600" y="4845050"/>
          <p14:tracePt t="47979" x="6464300" y="4845050"/>
          <p14:tracePt t="48015" x="6477000" y="4851400"/>
          <p14:tracePt t="48065" x="6489700" y="4851400"/>
          <p14:tracePt t="48101" x="6489700" y="4857750"/>
          <p14:tracePt t="49472" x="6489700" y="4864100"/>
          <p14:tracePt t="49551" x="6489700" y="4876800"/>
          <p14:tracePt t="49651" x="6489700" y="4883150"/>
          <p14:tracePt t="49689" x="6489700" y="4889500"/>
          <p14:tracePt t="49727" x="6489700" y="4902200"/>
          <p14:tracePt t="49762" x="6457950" y="4933950"/>
          <p14:tracePt t="49802" x="6419850" y="4959350"/>
          <p14:tracePt t="49841" x="6407150" y="4972050"/>
          <p14:tracePt t="49842" x="6400800" y="4972050"/>
          <p14:tracePt t="49880" x="6394450" y="4972050"/>
          <p14:tracePt t="49916" x="6394450" y="4978400"/>
          <p14:tracePt t="51598" x="6400800" y="4978400"/>
          <p14:tracePt t="51636" x="6502400" y="4953000"/>
          <p14:tracePt t="51681" x="6654800" y="4946650"/>
          <p14:tracePt t="51719" x="6750050" y="4933950"/>
          <p14:tracePt t="51758" x="6845300" y="4902200"/>
          <p14:tracePt t="51797" x="6921500" y="4883150"/>
          <p14:tracePt t="51837" x="6985000" y="4851400"/>
          <p14:tracePt t="51874" x="7073900" y="4819650"/>
          <p14:tracePt t="51917" x="7118350" y="4800600"/>
          <p14:tracePt t="51954" x="7131050" y="4787900"/>
          <p14:tracePt t="51995" x="7137400" y="4781550"/>
          <p14:tracePt t="52034" x="7150100" y="4762500"/>
          <p14:tracePt t="52073" x="7162800" y="4749800"/>
          <p14:tracePt t="52111" x="7169150" y="4718050"/>
          <p14:tracePt t="52149" x="7169150" y="4686300"/>
          <p14:tracePt t="52189" x="7162800" y="4635500"/>
          <p14:tracePt t="52229" x="7105650" y="4591050"/>
          <p14:tracePt t="52268" x="7016750" y="4578350"/>
          <p14:tracePt t="52310" x="6965950" y="4572000"/>
          <p14:tracePt t="52347" x="6940550" y="4572000"/>
          <p14:tracePt t="52385" x="6896100" y="4565650"/>
          <p14:tracePt t="52424" x="6826250" y="4565650"/>
          <p14:tracePt t="52463" x="6781800" y="4578350"/>
          <p14:tracePt t="52502" x="6756400" y="4578350"/>
          <p14:tracePt t="52542" x="6743700" y="4591050"/>
          <p14:tracePt t="52581" x="6724650" y="4629150"/>
          <p14:tracePt t="52618" x="6724650" y="4667250"/>
          <p14:tracePt t="52654" x="6724650" y="4699000"/>
          <p14:tracePt t="52695" x="6724650" y="4730750"/>
          <p14:tracePt t="52736" x="6731000" y="4756150"/>
          <p14:tracePt t="52773" x="6743700" y="4775200"/>
          <p14:tracePt t="52809" x="6788150" y="4806950"/>
          <p14:tracePt t="52852" x="6819900" y="4819650"/>
          <p14:tracePt t="52895" x="6883400" y="4826000"/>
          <p14:tracePt t="52935" x="6972300" y="4813300"/>
          <p14:tracePt t="52979" x="7035800" y="4787900"/>
          <p14:tracePt t="53017" x="7048500" y="4756150"/>
          <p14:tracePt t="53056" x="7086600" y="4699000"/>
          <p14:tracePt t="53096" x="7092950" y="4629150"/>
          <p14:tracePt t="53136" x="7092950" y="4591050"/>
          <p14:tracePt t="53179" x="7054850" y="4527550"/>
          <p14:tracePt t="53217" x="6985000" y="4470400"/>
          <p14:tracePt t="53255" x="6915150" y="4419600"/>
          <p14:tracePt t="53296" x="6870700" y="4419600"/>
          <p14:tracePt t="53333" x="6845300" y="4425950"/>
          <p14:tracePt t="53377" x="6769100" y="4502150"/>
          <p14:tracePt t="53415" x="6718300" y="4603750"/>
          <p14:tracePt t="53456" x="6705600" y="4705350"/>
          <p14:tracePt t="53494" x="6705600" y="4787900"/>
          <p14:tracePt t="53531" x="6705600" y="4838700"/>
          <p14:tracePt t="53571" x="6743700" y="4883150"/>
          <p14:tracePt t="53620" x="6838950" y="4902200"/>
          <p14:tracePt t="53689" x="6978650" y="4851400"/>
          <p14:tracePt t="53728" x="7048500" y="4775200"/>
          <p14:tracePt t="53763" x="7067550" y="4711700"/>
          <p14:tracePt t="53803" x="7054850" y="4629150"/>
          <p14:tracePt t="53856" x="6991350" y="4546600"/>
          <p14:tracePt t="53895" x="6959600" y="4521200"/>
          <p14:tracePt t="53933" x="6921500" y="4514850"/>
          <p14:tracePt t="53969" x="6864350" y="4514850"/>
          <p14:tracePt t="54012" x="6788150" y="4540250"/>
          <p14:tracePt t="54048" x="6756400" y="4565650"/>
          <p14:tracePt t="54086" x="6750050" y="4591050"/>
          <p14:tracePt t="54125" x="6750050" y="4629150"/>
          <p14:tracePt t="54160" x="6750050" y="4648200"/>
          <p14:tracePt t="54161" x="6750050" y="4654550"/>
          <p14:tracePt t="54196" x="6769100" y="4673600"/>
          <p14:tracePt t="54231" x="6788150" y="4686300"/>
          <p14:tracePt t="54268" x="6794500" y="4705350"/>
          <p14:tracePt t="54306" x="6800850" y="4711700"/>
          <p14:tracePt t="54342" x="6813550" y="4730750"/>
          <p14:tracePt t="54992" x="6819900" y="4743450"/>
          <p14:tracePt t="55064" x="6832600" y="4826000"/>
          <p14:tracePt t="55107" x="6838950" y="4851400"/>
          <p14:tracePt t="55143" x="6838950" y="4857750"/>
          <p14:tracePt t="55181" x="6838950" y="4864100"/>
          <p14:tracePt t="55222" x="6838950" y="4870450"/>
          <p14:tracePt t="55267" x="6845300" y="4876800"/>
          <p14:tracePt t="55308" x="6845300" y="4883150"/>
          <p14:tracePt t="55350" x="6851650" y="4889500"/>
          <p14:tracePt t="55392" x="6851650" y="4908550"/>
          <p14:tracePt t="65545" x="6864350" y="4908550"/>
          <p14:tracePt t="65599" x="6946900" y="4908550"/>
          <p14:tracePt t="65645" x="7054850" y="4876800"/>
          <p14:tracePt t="65687" x="7105650" y="4838700"/>
          <p14:tracePt t="65689" x="7112000" y="4826000"/>
          <p14:tracePt t="65727" x="7137400" y="4768850"/>
          <p14:tracePt t="65765" x="7150100" y="4699000"/>
          <p14:tracePt t="65806" x="7150100" y="4629150"/>
          <p14:tracePt t="65844" x="7169150" y="4572000"/>
          <p14:tracePt t="65887" x="7156450" y="4521200"/>
          <p14:tracePt t="65930" x="7029450" y="4438650"/>
          <p14:tracePt t="65970" x="6883400" y="4413250"/>
          <p14:tracePt t="66011" x="6724650" y="4451350"/>
          <p14:tracePt t="66049" x="6680200" y="4470400"/>
          <p14:tracePt t="66086" x="6648450" y="4489450"/>
          <p14:tracePt t="66128" x="6635750" y="4559300"/>
          <p14:tracePt t="66171" x="6635750" y="4768850"/>
          <p14:tracePt t="66208" x="6635750" y="4806950"/>
          <p14:tracePt t="66250" x="6667500" y="4870450"/>
          <p14:tracePt t="66293" x="6864350" y="4965700"/>
          <p14:tracePt t="66330" x="6978650" y="4978400"/>
          <p14:tracePt t="66368" x="7061200" y="4978400"/>
          <p14:tracePt t="66404" x="7118350" y="4965700"/>
          <p14:tracePt t="66444" x="7156450" y="4933950"/>
          <p14:tracePt t="66482" x="7181850" y="4730750"/>
          <p14:tracePt t="66518" x="7118350" y="4533900"/>
          <p14:tracePt t="66704" x="6572250" y="4457700"/>
          <p14:tracePt t="66788" x="6769100" y="4711700"/>
          <p14:tracePt t="66830" x="6870700" y="4737100"/>
          <p14:tracePt t="66869" x="6985000" y="4679950"/>
          <p14:tracePt t="66907" x="7010400" y="4584700"/>
          <p14:tracePt t="66946" x="6972300" y="4527550"/>
          <p14:tracePt t="67146" x="6648450" y="4502150"/>
          <p14:tracePt t="67189" x="6648450" y="4508500"/>
          <p14:tracePt t="67227" x="6648450" y="4521200"/>
          <p14:tracePt t="67273" x="6654800" y="4533900"/>
          <p14:tracePt t="67313" x="6686550" y="4565650"/>
          <p14:tracePt t="67352" x="6724650" y="4635500"/>
          <p14:tracePt t="67391" x="6756400" y="4705350"/>
          <p14:tracePt t="67424" x="6775450" y="4737100"/>
          <p14:tracePt t="67460" x="6781800" y="4762500"/>
          <p14:tracePt t="67497" x="6788150" y="4768850"/>
          <p14:tracePt t="67531" x="6794500" y="4775200"/>
          <p14:tracePt t="67566" x="6800850" y="4781550"/>
          <p14:tracePt t="67652" x="6807200" y="4794250"/>
          <p14:tracePt t="67692" x="6807200" y="4800600"/>
          <p14:tracePt t="67732" x="6819900" y="4813300"/>
          <p14:tracePt t="67774" x="6832600" y="4826000"/>
          <p14:tracePt t="67821" x="6838950" y="4826000"/>
          <p14:tracePt t="67864" x="6858000" y="4813300"/>
          <p14:tracePt t="67898" x="6902450" y="4724400"/>
          <p14:tracePt t="67933" x="6902450" y="4699000"/>
          <p14:tracePt t="67972" x="6902450" y="4692650"/>
          <p14:tracePt t="68008" x="6902450" y="4686300"/>
          <p14:tracePt t="68144" x="6902450" y="4692650"/>
          <p14:tracePt t="68246" x="6902450" y="4699000"/>
          <p14:tracePt t="68311" x="6902450" y="4705350"/>
          <p14:tracePt t="68353" x="6902450" y="4711700"/>
          <p14:tracePt t="68388" x="6902450" y="4743450"/>
          <p14:tracePt t="68425" x="6902450" y="4768850"/>
          <p14:tracePt t="68459" x="6902450" y="4781550"/>
          <p14:tracePt t="68495" x="6902450" y="4787900"/>
          <p14:tracePt t="68533" x="6902450" y="4794250"/>
          <p14:tracePt t="68571" x="6902450" y="4800600"/>
          <p14:tracePt t="72681" x="6819900" y="4813300"/>
          <p14:tracePt t="72723" x="6394450" y="4908550"/>
          <p14:tracePt t="72767" x="6019800" y="4965700"/>
          <p14:tracePt t="72805" x="5854700" y="5067300"/>
          <p14:tracePt t="72848" x="5708650" y="5149850"/>
          <p14:tracePt t="72885" x="5638800" y="5226050"/>
          <p14:tracePt t="72922" x="5581650" y="5321300"/>
          <p14:tracePt t="72957" x="5524500" y="5403850"/>
          <p14:tracePt t="72996" x="5422900" y="5499100"/>
          <p14:tracePt t="73035" x="5200650" y="5619750"/>
          <p14:tracePt t="73075" x="5054600" y="5721350"/>
          <p14:tracePt t="73114" x="4851400" y="5822950"/>
          <p14:tracePt t="73153" x="4724400" y="5861050"/>
          <p14:tracePt t="73155" x="4705350" y="5861050"/>
          <p14:tracePt t="73193" x="4648200" y="5873750"/>
          <p14:tracePt t="73232" x="4610100" y="5880100"/>
          <p14:tracePt t="73271" x="4508500" y="5905500"/>
          <p14:tracePt t="73310" x="4432300" y="5930900"/>
          <p14:tracePt t="73349" x="4381500" y="5937250"/>
          <p14:tracePt t="73392" x="4349750" y="5937250"/>
          <p14:tracePt t="73430" x="4305300" y="5937250"/>
          <p14:tracePt t="73473" x="4273550" y="5937250"/>
          <p14:tracePt t="73511" x="4241800" y="5943600"/>
          <p14:tracePt t="73549" x="4241800" y="5949950"/>
          <p14:tracePt t="73590" x="4210050" y="5956300"/>
          <p14:tracePt t="73627" x="4197350" y="5962650"/>
          <p14:tracePt t="73671" x="4191000" y="5975350"/>
          <p14:tracePt t="73709" x="4184650" y="5975350"/>
          <p14:tracePt t="73745" x="4165600" y="5981700"/>
          <p14:tracePt t="73782" x="4159250" y="5981700"/>
          <p14:tracePt t="73823" x="4152900" y="5988050"/>
          <p14:tracePt t="73864" x="4152900" y="5994400"/>
          <p14:tracePt t="73901" x="4152900" y="6000750"/>
          <p14:tracePt t="73939" x="4152900" y="6007100"/>
          <p14:tracePt t="73999" x="4152900" y="6013450"/>
          <p14:tracePt t="74036" x="4197350" y="6038850"/>
          <p14:tracePt t="74075" x="4298950" y="6064250"/>
          <p14:tracePt t="74119" x="4591050" y="6153150"/>
          <p14:tracePt t="74158" x="4813300" y="6216650"/>
          <p14:tracePt t="74160" x="4889500" y="6223000"/>
          <p14:tracePt t="74198" x="5124450" y="6235700"/>
          <p14:tracePt t="74236" x="5251450" y="6235700"/>
          <p14:tracePt t="74272" x="5353050" y="6223000"/>
          <p14:tracePt t="74311" x="5422900" y="6203950"/>
          <p14:tracePt t="74348" x="5454650" y="6203950"/>
          <p14:tracePt t="74388" x="5486400" y="6197600"/>
          <p14:tracePt t="74426" x="5537200" y="6191250"/>
          <p14:tracePt t="74470" x="5594350" y="6191250"/>
          <p14:tracePt t="74507" x="5632450" y="6178550"/>
          <p14:tracePt t="74548" x="5657850" y="6172200"/>
          <p14:tracePt t="74586" x="5689600" y="6165850"/>
          <p14:tracePt t="74625" x="5765800" y="6134100"/>
          <p14:tracePt t="74663" x="5835650" y="6121400"/>
          <p14:tracePt t="74702" x="5899150" y="6102350"/>
          <p14:tracePt t="74740" x="5943600" y="6083300"/>
          <p14:tracePt t="74778" x="6007100" y="6057900"/>
          <p14:tracePt t="74815" x="6057900" y="6032500"/>
          <p14:tracePt t="74852" x="6070600" y="6013450"/>
          <p14:tracePt t="74892" x="6076950" y="6007100"/>
          <p14:tracePt t="74932" x="6089650" y="5988050"/>
          <p14:tracePt t="74968" x="6089650" y="5956300"/>
          <p14:tracePt t="75006" x="6045200" y="5911850"/>
          <p14:tracePt t="75042" x="5949950" y="5873750"/>
          <p14:tracePt t="75081" x="5829300" y="5848350"/>
          <p14:tracePt t="75123" x="5734050" y="5867400"/>
          <p14:tracePt t="75161" x="5670550" y="5899150"/>
          <p14:tracePt t="75163" x="5664200" y="5905500"/>
          <p14:tracePt t="75203" x="5626100" y="5962650"/>
          <p14:tracePt t="75244" x="5600700" y="6026150"/>
          <p14:tracePt t="75284" x="5600700" y="6051550"/>
          <p14:tracePt t="75322" x="5600700" y="6057900"/>
          <p14:tracePt t="75360" x="5664200" y="6070600"/>
          <p14:tracePt t="75399" x="5765800" y="6070600"/>
          <p14:tracePt t="75437" x="5835650" y="6070600"/>
          <p14:tracePt t="75475" x="5880100" y="6051550"/>
          <p14:tracePt t="75511" x="5905500" y="6026150"/>
          <p14:tracePt t="75548" x="5905500" y="5994400"/>
          <p14:tracePt t="75590" x="5899150" y="5949950"/>
          <p14:tracePt t="75631" x="5778500" y="5854700"/>
          <p14:tracePt t="75669" x="5607050" y="5905500"/>
          <p14:tracePt t="75706" x="5461000" y="6032500"/>
          <p14:tracePt t="75741" x="5365750" y="6178550"/>
          <p14:tracePt t="75781" x="5359400" y="6203950"/>
          <p14:tracePt t="75818" x="5378450" y="6235700"/>
          <p14:tracePt t="75861" x="5562600" y="6223000"/>
          <p14:tracePt t="75903" x="5676900" y="6153150"/>
          <p14:tracePt t="75940" x="5689600" y="6121400"/>
          <p14:tracePt t="75977" x="5689600" y="6115050"/>
          <p14:tracePt t="76015" x="5689600" y="6108700"/>
          <p14:tracePt t="76053" x="5683250" y="6108700"/>
          <p14:tracePt t="80002" x="5676900" y="6108700"/>
          <p14:tracePt t="80053" x="5645150" y="6096000"/>
          <p14:tracePt t="80103" x="5613400" y="6076950"/>
          <p14:tracePt t="80165" x="5562600" y="6007100"/>
          <p14:tracePt t="80168" x="5549900" y="5994400"/>
          <p14:tracePt t="80211" x="5448300" y="5867400"/>
          <p14:tracePt t="80256" x="5003800" y="5391150"/>
          <p14:tracePt t="80350" x="4133850" y="4692650"/>
          <p14:tracePt t="80484" x="2990850" y="3562350"/>
          <p14:tracePt t="80615" x="2609850" y="2838450"/>
          <p14:tracePt t="80719" x="2546350" y="2622550"/>
          <p14:tracePt t="80796" x="2533650" y="2603500"/>
          <p14:tracePt t="80836" x="2527300" y="2603500"/>
          <p14:tracePt t="81363" x="2520950" y="2603500"/>
          <p14:tracePt t="81423" x="2495550" y="2673350"/>
          <p14:tracePt t="81472" x="2470150" y="2724150"/>
          <p14:tracePt t="81536" x="2470150" y="2743200"/>
          <p14:tracePt t="81575" x="2470150" y="2749550"/>
          <p14:tracePt t="81617" x="2470150" y="2755900"/>
          <p14:tracePt t="81655" x="2476500" y="2762250"/>
          <p14:tracePt t="81705" x="2527300" y="2787650"/>
          <p14:tracePt t="81753" x="2559050" y="2800350"/>
          <p14:tracePt t="81789" x="2597150" y="2806700"/>
          <p14:tracePt t="81824" x="2654300" y="2838450"/>
          <p14:tracePt t="81865" x="2806700" y="2876550"/>
          <p14:tracePt t="81906" x="2921000" y="2921000"/>
          <p14:tracePt t="81945" x="3016250" y="2952750"/>
          <p14:tracePt t="81985" x="3155950" y="3003550"/>
          <p14:tracePt t="82023" x="3314700" y="3060700"/>
          <p14:tracePt t="82066" x="3486150" y="3124200"/>
          <p14:tracePt t="82107" x="3727450" y="3194050"/>
          <p14:tracePt t="82146" x="3860800" y="3251200"/>
          <p14:tracePt t="82187" x="4038600" y="3321050"/>
          <p14:tracePt t="82228" x="4229100" y="3403600"/>
          <p14:tracePt t="82271" x="4476750" y="3517900"/>
          <p14:tracePt t="82311" x="4743450" y="3613150"/>
          <p14:tracePt t="82351" x="4908550" y="3670300"/>
          <p14:tracePt t="82389" x="5143500" y="3752850"/>
          <p14:tracePt t="82431" x="5321300" y="3848100"/>
          <p14:tracePt t="82465" x="5588000" y="3956050"/>
          <p14:tracePt t="82505" x="5822950" y="4064000"/>
          <p14:tracePt t="82543" x="6007100" y="4152900"/>
          <p14:tracePt t="82585" x="6210300" y="4248150"/>
          <p14:tracePt t="82624" x="6318250" y="4292600"/>
          <p14:tracePt t="82662" x="6381750" y="4324350"/>
          <p14:tracePt t="82701" x="6432550" y="4330700"/>
          <p14:tracePt t="82739" x="6451600" y="4330700"/>
          <p14:tracePt t="82776" x="6457950" y="4330700"/>
          <p14:tracePt t="82815" x="6464300" y="4330700"/>
          <p14:tracePt t="82851" x="6470650" y="4330700"/>
          <p14:tracePt t="83089" x="6464300" y="4330700"/>
          <p14:tracePt t="83128" x="6413500" y="4305300"/>
          <p14:tracePt t="83170" x="6108700" y="4197350"/>
          <p14:tracePt t="83212" x="5600700" y="3994150"/>
          <p14:tracePt t="83290" x="4724400" y="3651250"/>
          <p14:tracePt t="83409" x="4044950" y="3441700"/>
          <p14:tracePt t="83518" x="3670300" y="3295650"/>
          <p14:tracePt t="83595" x="3517900" y="3244850"/>
          <p14:tracePt t="83632" x="3486150" y="3244850"/>
          <p14:tracePt t="83674" x="3467100" y="3244850"/>
          <p14:tracePt t="83883" x="3536950" y="3251200"/>
          <p14:tracePt t="83920" x="3930650" y="3327400"/>
          <p14:tracePt t="83957" x="4464050" y="3409950"/>
          <p14:tracePt t="83994" x="4965700" y="3524250"/>
          <p14:tracePt t="84067" x="5683250" y="3721100"/>
          <p14:tracePt t="84143" x="6038850" y="3841750"/>
          <p14:tracePt t="84220" x="6210300" y="3886200"/>
          <p14:tracePt t="84262" x="6280150" y="3892550"/>
          <p14:tracePt t="84300" x="6311900" y="3898900"/>
          <p14:tracePt t="84339" x="6330950" y="3905250"/>
          <p14:tracePt t="84378" x="6350000" y="3924300"/>
          <p14:tracePt t="84419" x="6394450" y="3949700"/>
          <p14:tracePt t="84456" x="6457950" y="3981450"/>
          <p14:tracePt t="84494" x="6515100" y="4019550"/>
          <p14:tracePt t="84535" x="6534150" y="4025900"/>
          <p14:tracePt t="85507" x="6534150" y="4013200"/>
          <p14:tracePt t="85546" x="6527800" y="3924300"/>
          <p14:tracePt t="85586" x="6502400" y="3860800"/>
          <p14:tracePt t="85629" x="6356350" y="3778250"/>
          <p14:tracePt t="85668" x="6223000" y="3752850"/>
          <p14:tracePt t="85711" x="6172200" y="3765550"/>
          <p14:tracePt t="85746" x="6153150" y="3797300"/>
          <p14:tracePt t="85781" x="6159500" y="3917950"/>
          <p14:tracePt t="85818" x="6242050" y="4051300"/>
          <p14:tracePt t="85856" x="6362700" y="4127500"/>
          <p14:tracePt t="85899" x="6413500" y="4133850"/>
          <p14:tracePt t="85936" x="6489700" y="4076700"/>
          <p14:tracePt t="85977" x="6496050" y="4044950"/>
          <p14:tracePt t="86199" x="6502400" y="4044950"/>
          <p14:tracePt t="86236" x="6508750" y="4038600"/>
          <p14:tracePt t="86277" x="6508750" y="4025900"/>
          <p14:tracePt t="86347" x="6502400" y="4025900"/>
          <p14:tracePt t="86440" x="6502400" y="4032250"/>
          <p14:tracePt t="86563" x="6502400" y="4038600"/>
          <p14:tracePt t="86620" x="6502400" y="4044950"/>
          <p14:tracePt t="86654" x="6515100" y="4114800"/>
          <p14:tracePt t="86693" x="6546850" y="4470400"/>
          <p14:tracePt t="86734" x="6553200" y="4730750"/>
          <p14:tracePt t="86770" x="6553200" y="5035550"/>
          <p14:tracePt t="86808" x="6553200" y="5168900"/>
          <p14:tracePt t="86848" x="6553200" y="5213350"/>
          <p14:tracePt t="86890" x="6553200" y="5226050"/>
          <p14:tracePt t="86968" x="6559550" y="4876800"/>
          <p14:tracePt t="87007" x="6521450" y="4413250"/>
          <p14:tracePt t="87044" x="6521450" y="4368800"/>
          <p14:tracePt t="87123" x="6502400" y="4464050"/>
          <p14:tracePt t="87161" x="6502400" y="5041900"/>
          <p14:tracePt t="87200" x="6502400" y="5238750"/>
          <p14:tracePt t="87239" x="6502400" y="5257800"/>
          <p14:tracePt t="87279" x="6508750" y="4660900"/>
          <p14:tracePt t="87316" x="6508750" y="4400550"/>
          <p14:tracePt t="87352" x="6508750" y="4381500"/>
          <p14:tracePt t="87430" x="6508750" y="4394200"/>
          <p14:tracePt t="87466" x="6508750" y="44005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Vooropleiding en slaagpercentages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576000" y="1368000"/>
            <a:ext cx="740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Slaagpercentages van studenten die tussen het academiejaar 2010-2011 en 2014-2015 gestart zijn aan de bacheloropleiding bio-ingenieur. Al deze studenten werden 5 jaar gevolgd.</a:t>
            </a:r>
            <a:endParaRPr lang="nl-B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491201"/>
              </p:ext>
            </p:extLst>
          </p:nvPr>
        </p:nvGraphicFramePr>
        <p:xfrm>
          <a:off x="672663" y="2310892"/>
          <a:ext cx="7388770" cy="3731195"/>
        </p:xfrm>
        <a:graphic>
          <a:graphicData uri="http://schemas.openxmlformats.org/drawingml/2006/table">
            <a:tbl>
              <a:tblPr/>
              <a:tblGrid>
                <a:gridCol w="2710518">
                  <a:extLst>
                    <a:ext uri="{9D8B030D-6E8A-4147-A177-3AD203B41FA5}">
                      <a16:colId xmlns:a16="http://schemas.microsoft.com/office/drawing/2014/main" val="183507007"/>
                    </a:ext>
                  </a:extLst>
                </a:gridCol>
                <a:gridCol w="1342228">
                  <a:extLst>
                    <a:ext uri="{9D8B030D-6E8A-4147-A177-3AD203B41FA5}">
                      <a16:colId xmlns:a16="http://schemas.microsoft.com/office/drawing/2014/main" val="78167367"/>
                    </a:ext>
                  </a:extLst>
                </a:gridCol>
                <a:gridCol w="834006">
                  <a:extLst>
                    <a:ext uri="{9D8B030D-6E8A-4147-A177-3AD203B41FA5}">
                      <a16:colId xmlns:a16="http://schemas.microsoft.com/office/drawing/2014/main" val="3099240902"/>
                    </a:ext>
                  </a:extLst>
                </a:gridCol>
                <a:gridCol w="834006">
                  <a:extLst>
                    <a:ext uri="{9D8B030D-6E8A-4147-A177-3AD203B41FA5}">
                      <a16:colId xmlns:a16="http://schemas.microsoft.com/office/drawing/2014/main" val="619987895"/>
                    </a:ext>
                  </a:extLst>
                </a:gridCol>
                <a:gridCol w="834006">
                  <a:extLst>
                    <a:ext uri="{9D8B030D-6E8A-4147-A177-3AD203B41FA5}">
                      <a16:colId xmlns:a16="http://schemas.microsoft.com/office/drawing/2014/main" val="3709327579"/>
                    </a:ext>
                  </a:extLst>
                </a:gridCol>
                <a:gridCol w="834006">
                  <a:extLst>
                    <a:ext uri="{9D8B030D-6E8A-4147-A177-3AD203B41FA5}">
                      <a16:colId xmlns:a16="http://schemas.microsoft.com/office/drawing/2014/main" val="47871501"/>
                    </a:ext>
                  </a:extLst>
                </a:gridCol>
              </a:tblGrid>
              <a:tr h="341069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aantal studenten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3 jaar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4 jaar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 5 jaar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234893"/>
                  </a:ext>
                </a:extLst>
              </a:tr>
              <a:tr h="324828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Wetenschappen-wiskunde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872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nl-B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634733"/>
                  </a:ext>
                </a:extLst>
              </a:tr>
              <a:tr h="324828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latijn-wiskunde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nl-B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709515"/>
                  </a:ext>
                </a:extLst>
              </a:tr>
              <a:tr h="324828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latijn-wetenschappen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297583"/>
                  </a:ext>
                </a:extLst>
              </a:tr>
              <a:tr h="324828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latijn-moderne talen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1048172"/>
                  </a:ext>
                </a:extLst>
              </a:tr>
              <a:tr h="324828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grieks-wiskunde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nl-BE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559729"/>
                  </a:ext>
                </a:extLst>
              </a:tr>
              <a:tr h="324828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grieks-wetenschappen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514720"/>
                  </a:ext>
                </a:extLst>
              </a:tr>
              <a:tr h="324828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wetenschappen-topsport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51003"/>
                  </a:ext>
                </a:extLst>
              </a:tr>
              <a:tr h="324828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moderne talen-wetenschappen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636914"/>
                  </a:ext>
                </a:extLst>
              </a:tr>
              <a:tr h="341069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economie-wiskunde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450153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6"/>
    </mc:Choice>
    <mc:Fallback xmlns="">
      <p:transition spd="slow" advTm="7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52" x="6400800" y="4343400"/>
          <p14:tracePt t="3059" x="6292850" y="4267200"/>
          <p14:tracePt t="3068" x="6197600" y="4203700"/>
          <p14:tracePt t="3081" x="5778500" y="3873500"/>
          <p14:tracePt t="3097" x="5448300" y="3676650"/>
          <p14:tracePt t="3114" x="5016500" y="3403600"/>
          <p14:tracePt t="3131" x="4686300" y="3232150"/>
          <p14:tracePt t="3147" x="4203700" y="3003550"/>
          <p14:tracePt t="3164" x="3994150" y="2921000"/>
          <p14:tracePt t="3181" x="3803650" y="2851150"/>
          <p14:tracePt t="3197" x="3479800" y="2755900"/>
          <p14:tracePt t="3214" x="3359150" y="2705100"/>
          <p14:tracePt t="3230" x="3200400" y="2667000"/>
          <p14:tracePt t="3248" x="3060700" y="2660650"/>
          <p14:tracePt t="3264" x="2889250" y="2641600"/>
          <p14:tracePt t="3281" x="2819400" y="2641600"/>
          <p14:tracePt t="3297" x="2743200" y="2622550"/>
          <p14:tracePt t="3314" x="2584450" y="2635250"/>
          <p14:tracePt t="3330" x="2470150" y="2673350"/>
          <p14:tracePt t="3347" x="2393950" y="2705100"/>
          <p14:tracePt t="3364" x="2343150" y="2743200"/>
          <p14:tracePt t="3380" x="2254250" y="2863850"/>
          <p14:tracePt t="3397" x="2222500" y="2965450"/>
          <p14:tracePt t="3414" x="2184400" y="3098800"/>
          <p14:tracePt t="3430" x="2152650" y="3225800"/>
          <p14:tracePt t="3447" x="2152650" y="3270250"/>
          <p14:tracePt t="3464" x="2139950" y="3314700"/>
          <p14:tracePt t="3481" x="2139950" y="3384550"/>
          <p14:tracePt t="3483" x="2139950" y="3435350"/>
          <p14:tracePt t="3497" x="2139950" y="3556000"/>
          <p14:tracePt t="3513" x="2133600" y="3670300"/>
          <p14:tracePt t="3536" x="2133600" y="3848100"/>
          <p14:tracePt t="3547" x="2133600" y="3981450"/>
          <p14:tracePt t="3564" x="2152650" y="4076700"/>
          <p14:tracePt t="3580" x="2178050" y="4171950"/>
          <p14:tracePt t="3597" x="2203450" y="4222750"/>
          <p14:tracePt t="3613" x="2228850" y="4273550"/>
          <p14:tracePt t="3630" x="2292350" y="4311650"/>
          <p14:tracePt t="3647" x="2374900" y="4324350"/>
          <p14:tracePt t="3663" x="2533650" y="4311650"/>
          <p14:tracePt t="3680" x="2622550" y="4241800"/>
          <p14:tracePt t="3697" x="2711450" y="4114800"/>
          <p14:tracePt t="3714" x="2781300" y="3962400"/>
          <p14:tracePt t="3715" x="2819400" y="3860800"/>
          <p14:tracePt t="3730" x="2844800" y="3676650"/>
          <p14:tracePt t="3746" x="2838450" y="3498850"/>
          <p14:tracePt t="3763" x="2819400" y="3333750"/>
          <p14:tracePt t="3780" x="2743200" y="3143250"/>
          <p14:tracePt t="3796" x="2679700" y="3073400"/>
          <p14:tracePt t="3813" x="2590800" y="3009900"/>
          <p14:tracePt t="3831" x="2476500" y="2952750"/>
          <p14:tracePt t="3846" x="2317750" y="2940050"/>
          <p14:tracePt t="3863" x="2241550" y="2940050"/>
          <p14:tracePt t="3880" x="2095500" y="2990850"/>
          <p14:tracePt t="3896" x="1905000" y="3130550"/>
          <p14:tracePt t="3913" x="1797050" y="3282950"/>
          <p14:tracePt t="3930" x="1689100" y="3492500"/>
          <p14:tracePt t="3947" x="1606550" y="3721100"/>
          <p14:tracePt t="3963" x="1530350" y="4032250"/>
          <p14:tracePt t="3980" x="1504950" y="4241800"/>
          <p14:tracePt t="3996" x="1504950" y="4349750"/>
          <p14:tracePt t="4013" x="1530350" y="4521200"/>
          <p14:tracePt t="4030" x="1574800" y="4622800"/>
          <p14:tracePt t="4046" x="1638300" y="4711700"/>
          <p14:tracePt t="4064" x="1765300" y="4819650"/>
          <p14:tracePt t="4080" x="2019300" y="4921250"/>
          <p14:tracePt t="4097" x="2127250" y="4933950"/>
          <p14:tracePt t="4113" x="2228850" y="4927600"/>
          <p14:tracePt t="4130" x="2355850" y="4902200"/>
          <p14:tracePt t="4146" x="2419350" y="4864100"/>
          <p14:tracePt t="4163" x="2482850" y="4749800"/>
          <p14:tracePt t="4181" x="2501900" y="4533900"/>
          <p14:tracePt t="4197" x="2317750" y="3860800"/>
          <p14:tracePt t="4213" x="2216150" y="3644900"/>
          <p14:tracePt t="4217" x="2095500" y="3429000"/>
          <p14:tracePt t="4230" x="2070100" y="3384550"/>
          <p14:tracePt t="4246" x="1936750" y="3244850"/>
          <p14:tracePt t="4263" x="1879600" y="3219450"/>
          <p14:tracePt t="4279" x="1835150" y="3219450"/>
          <p14:tracePt t="4296" x="1790700" y="3232150"/>
          <p14:tracePt t="4313" x="1714500" y="3378200"/>
          <p14:tracePt t="4330" x="1676400" y="3486150"/>
          <p14:tracePt t="4346" x="1651000" y="3619500"/>
          <p14:tracePt t="4363" x="1612900" y="3905250"/>
          <p14:tracePt t="4380" x="1600200" y="4006850"/>
          <p14:tracePt t="4397" x="1600200" y="4114800"/>
          <p14:tracePt t="4413" x="1600200" y="4216400"/>
          <p14:tracePt t="4429" x="1600200" y="4311650"/>
          <p14:tracePt t="4446" x="1600200" y="4330700"/>
          <p14:tracePt t="5259" x="1600200" y="4318000"/>
          <p14:tracePt t="5272" x="1593850" y="4248150"/>
          <p14:tracePt t="5295" x="1574800" y="4146550"/>
          <p14:tracePt t="5312" x="1562100" y="4044950"/>
          <p14:tracePt t="5328" x="1555750" y="3956050"/>
          <p14:tracePt t="5346" x="1549400" y="3822700"/>
          <p14:tracePt t="5362" x="1530350" y="3714750"/>
          <p14:tracePt t="5379" x="1530350" y="3613150"/>
          <p14:tracePt t="5396" x="1524000" y="3536950"/>
          <p14:tracePt t="5412" x="1524000" y="3460750"/>
          <p14:tracePt t="5428" x="1524000" y="3416300"/>
          <p14:tracePt t="5446" x="1524000" y="3371850"/>
          <p14:tracePt t="5462" x="1511300" y="3302000"/>
          <p14:tracePt t="5478" x="1511300" y="3251200"/>
          <p14:tracePt t="5495" x="1511300" y="3232150"/>
          <p14:tracePt t="5512" x="1511300" y="3206750"/>
          <p14:tracePt t="5528" x="1511300" y="3175000"/>
          <p14:tracePt t="5545" x="1511300" y="3162300"/>
          <p14:tracePt t="5562" x="1511300" y="3136900"/>
          <p14:tracePt t="5579" x="1511300" y="3111500"/>
          <p14:tracePt t="5595" x="1511300" y="3098800"/>
          <p14:tracePt t="5612" x="1511300" y="3086100"/>
          <p14:tracePt t="5667" x="1511300" y="3079750"/>
          <p14:tracePt t="5703" x="1511300" y="3073400"/>
          <p14:tracePt t="6263" x="1511300" y="3079750"/>
          <p14:tracePt t="6279" x="1517650" y="3092450"/>
          <p14:tracePt t="6285" x="1517650" y="3117850"/>
          <p14:tracePt t="6294" x="1517650" y="3136900"/>
          <p14:tracePt t="6311" x="1517650" y="3162300"/>
          <p14:tracePt t="6328" x="1517650" y="3206750"/>
          <p14:tracePt t="6344" x="1517650" y="3263900"/>
          <p14:tracePt t="6361" x="1517650" y="3282950"/>
          <p14:tracePt t="6377" x="1517650" y="3333750"/>
          <p14:tracePt t="6395" x="1536700" y="3390900"/>
          <p14:tracePt t="6411" x="1536700" y="3429000"/>
          <p14:tracePt t="6428" x="1536700" y="3467100"/>
          <p14:tracePt t="6444" x="1536700" y="3511550"/>
          <p14:tracePt t="6461" x="1543050" y="3581400"/>
          <p14:tracePt t="6477" x="1543050" y="3625850"/>
          <p14:tracePt t="6494" x="1543050" y="3689350"/>
          <p14:tracePt t="6511" x="1549400" y="3803650"/>
          <p14:tracePt t="6528" x="1549400" y="3930650"/>
          <p14:tracePt t="6544" x="1549400" y="3987800"/>
          <p14:tracePt t="6561" x="1549400" y="4064000"/>
          <p14:tracePt t="6578" x="1555750" y="4171950"/>
          <p14:tracePt t="6594" x="1568450" y="4267200"/>
          <p14:tracePt t="6611" x="1568450" y="4356100"/>
          <p14:tracePt t="6627" x="1568450" y="4495800"/>
          <p14:tracePt t="6644" x="1568450" y="4546600"/>
          <p14:tracePt t="6661" x="1568450" y="4622800"/>
          <p14:tracePt t="6677" x="1568450" y="4705350"/>
          <p14:tracePt t="6694" x="1568450" y="4851400"/>
          <p14:tracePt t="6710" x="1568450" y="4940300"/>
          <p14:tracePt t="6728" x="1568450" y="4997450"/>
          <p14:tracePt t="6744" x="1568450" y="5111750"/>
          <p14:tracePt t="6761" x="1574800" y="5207000"/>
          <p14:tracePt t="6778" x="1574800" y="5295900"/>
          <p14:tracePt t="6794" x="1574800" y="5365750"/>
          <p14:tracePt t="6810" x="1574800" y="5435600"/>
          <p14:tracePt t="6827" x="1574800" y="5467350"/>
          <p14:tracePt t="6844" x="1574800" y="5499100"/>
          <p14:tracePt t="6860" x="1574800" y="5543550"/>
          <p14:tracePt t="6877" x="1574800" y="5562600"/>
          <p14:tracePt t="6894" x="1574800" y="5575300"/>
          <p14:tracePt t="6910" x="1574800" y="5588000"/>
          <p14:tracePt t="6927" x="1574800" y="5613400"/>
          <p14:tracePt t="6944" x="1581150" y="5645150"/>
          <p14:tracePt t="6961" x="1581150" y="5708650"/>
          <p14:tracePt t="6977" x="1581150" y="5765800"/>
          <p14:tracePt t="6994" x="1581150" y="5784850"/>
          <p14:tracePt t="7010" x="1581150" y="5803900"/>
          <p14:tracePt t="7027" x="1581150" y="5816600"/>
          <p14:tracePt t="7044" x="1581150" y="5829300"/>
          <p14:tracePt t="7060" x="1581150" y="5835650"/>
          <p14:tracePt t="7093" x="1581150" y="5842000"/>
          <p14:tracePt t="7131" x="1581150" y="5848350"/>
          <p14:tracePt t="7167" x="1581150" y="5854700"/>
          <p14:tracePt t="8331" x="1600200" y="5854700"/>
          <p14:tracePt t="8339" x="1612900" y="5854700"/>
          <p14:tracePt t="8347" x="1631950" y="5854700"/>
          <p14:tracePt t="8360" x="1663700" y="5848350"/>
          <p14:tracePt t="8376" x="1714500" y="5835650"/>
          <p14:tracePt t="8393" x="1746250" y="5829300"/>
          <p14:tracePt t="8409" x="1809750" y="5810250"/>
          <p14:tracePt t="8426" x="1873250" y="5784850"/>
          <p14:tracePt t="8442" x="1905000" y="5772150"/>
          <p14:tracePt t="8459" x="1968500" y="5740400"/>
          <p14:tracePt t="8477" x="2019300" y="5727700"/>
          <p14:tracePt t="8492" x="2114550" y="5670550"/>
          <p14:tracePt t="8509" x="2178050" y="5638800"/>
          <p14:tracePt t="8526" x="2241550" y="5600700"/>
          <p14:tracePt t="8542" x="2279650" y="5581650"/>
          <p14:tracePt t="8560" x="2305050" y="5568950"/>
          <p14:tracePt t="8576" x="2330450" y="5543550"/>
          <p14:tracePt t="8592" x="2336800" y="5543550"/>
          <p14:tracePt t="8609" x="2355850" y="5524500"/>
          <p14:tracePt t="8626" x="2374900" y="5511800"/>
          <p14:tracePt t="8642" x="2387600" y="5492750"/>
          <p14:tracePt t="8659" x="2413000" y="5461000"/>
          <p14:tracePt t="8676" x="2451100" y="5441950"/>
          <p14:tracePt t="8692" x="2482850" y="5397500"/>
          <p14:tracePt t="8709" x="2527300" y="5365750"/>
          <p14:tracePt t="8726" x="2584450" y="5283200"/>
          <p14:tracePt t="8742" x="2622550" y="5226050"/>
          <p14:tracePt t="8759" x="2660650" y="5181600"/>
          <p14:tracePt t="8776" x="2692400" y="5143500"/>
          <p14:tracePt t="8792" x="2711450" y="5099050"/>
          <p14:tracePt t="8809" x="2743200" y="5054600"/>
          <p14:tracePt t="8826" x="2762250" y="5010150"/>
          <p14:tracePt t="8842" x="2813050" y="4940300"/>
          <p14:tracePt t="8859" x="2838450" y="4883150"/>
          <p14:tracePt t="8876" x="2876550" y="4851400"/>
          <p14:tracePt t="8892" x="2965450" y="4768850"/>
          <p14:tracePt t="8909" x="3003550" y="4724400"/>
          <p14:tracePt t="8925" x="3067050" y="4679950"/>
          <p14:tracePt t="8942" x="3136900" y="4597400"/>
          <p14:tracePt t="8959" x="3213100" y="4489450"/>
          <p14:tracePt t="8975" x="3244850" y="4425950"/>
          <p14:tracePt t="8992" x="3276600" y="4356100"/>
          <p14:tracePt t="9009" x="3327400" y="4254500"/>
          <p14:tracePt t="9025" x="3352800" y="4210050"/>
          <p14:tracePt t="9042" x="3416300" y="4121150"/>
          <p14:tracePt t="9059" x="3467100" y="4044950"/>
          <p14:tracePt t="9075" x="3543300" y="3937000"/>
          <p14:tracePt t="9092" x="3581400" y="3854450"/>
          <p14:tracePt t="9109" x="3625850" y="3790950"/>
          <p14:tracePt t="9125" x="3670300" y="3708400"/>
          <p14:tracePt t="9142" x="3702050" y="3644900"/>
          <p14:tracePt t="9159" x="3727450" y="3568700"/>
          <p14:tracePt t="9175" x="3740150" y="3530600"/>
          <p14:tracePt t="9192" x="3752850" y="3467100"/>
          <p14:tracePt t="9208" x="3752850" y="3435350"/>
          <p14:tracePt t="9225" x="3752850" y="3390900"/>
          <p14:tracePt t="9228" x="3752850" y="3384550"/>
          <p14:tracePt t="9242" x="3759200" y="3371850"/>
          <p14:tracePt t="9258" x="3759200" y="3352800"/>
          <p14:tracePt t="9275" x="3771900" y="3333750"/>
          <p14:tracePt t="9292" x="3771900" y="3308350"/>
          <p14:tracePt t="9308" x="3778250" y="3276600"/>
          <p14:tracePt t="9325" x="3790950" y="3244850"/>
          <p14:tracePt t="9342" x="3790950" y="3213100"/>
          <p14:tracePt t="9358" x="3797300" y="3194050"/>
          <p14:tracePt t="9375" x="3797300" y="3168650"/>
          <p14:tracePt t="9392" x="3803650" y="3143250"/>
          <p14:tracePt t="9409" x="3810000" y="3111500"/>
          <p14:tracePt t="9425" x="3810000" y="3073400"/>
          <p14:tracePt t="9441" x="3810000" y="3048000"/>
          <p14:tracePt t="9458" x="3810000" y="3022600"/>
          <p14:tracePt t="9475" x="3810000" y="2997200"/>
          <p14:tracePt t="9492" x="3810000" y="2990850"/>
          <p14:tracePt t="9509" x="3803650" y="2971800"/>
          <p14:tracePt t="9525" x="3790950" y="2959100"/>
          <p14:tracePt t="9541" x="3771900" y="2946400"/>
          <p14:tracePt t="9559" x="3759200" y="2933700"/>
          <p14:tracePt t="9575" x="3740150" y="2908300"/>
          <p14:tracePt t="9591" x="3670300" y="2889250"/>
          <p14:tracePt t="9608" x="3613150" y="2889250"/>
          <p14:tracePt t="9625" x="3556000" y="2889250"/>
          <p14:tracePt t="9642" x="3517900" y="2889250"/>
          <p14:tracePt t="9658" x="3473450" y="2895600"/>
          <p14:tracePt t="9675" x="3467100" y="2908300"/>
          <p14:tracePt t="9692" x="3448050" y="2921000"/>
          <p14:tracePt t="9708" x="3422650" y="2940050"/>
          <p14:tracePt t="9724" x="3409950" y="2952750"/>
          <p14:tracePt t="9742" x="3409950" y="2990850"/>
          <p14:tracePt t="9758" x="3409950" y="3054350"/>
          <p14:tracePt t="9775" x="3422650" y="3073400"/>
          <p14:tracePt t="9791" x="3473450" y="3124200"/>
          <p14:tracePt t="9809" x="3536950" y="3168650"/>
          <p14:tracePt t="9824" x="3613150" y="3213100"/>
          <p14:tracePt t="9841" x="3638550" y="3225800"/>
          <p14:tracePt t="9858" x="3676650" y="3225800"/>
          <p14:tracePt t="9874" x="3721100" y="3219450"/>
          <p14:tracePt t="9891" x="3759200" y="3200400"/>
          <p14:tracePt t="9908" x="3797300" y="3155950"/>
          <p14:tracePt t="9924" x="3822700" y="3130550"/>
          <p14:tracePt t="9941" x="3848100" y="3086100"/>
          <p14:tracePt t="9958" x="3854450" y="3067050"/>
          <p14:tracePt t="9975" x="3854450" y="3041650"/>
          <p14:tracePt t="9991" x="3854450" y="3016250"/>
          <p14:tracePt t="10007" x="3854450" y="2997200"/>
          <p14:tracePt t="10025" x="3841750" y="2978150"/>
          <p14:tracePt t="10041" x="3822700" y="2959100"/>
          <p14:tracePt t="10057" x="3727450" y="2927350"/>
          <p14:tracePt t="10075" x="3676650" y="2927350"/>
          <p14:tracePt t="10091" x="3613150" y="2946400"/>
          <p14:tracePt t="10108" x="3568700" y="2965450"/>
          <p14:tracePt t="10124" x="3543300" y="2990850"/>
          <p14:tracePt t="10141" x="3511550" y="3035300"/>
          <p14:tracePt t="10158" x="3505200" y="3060700"/>
          <p14:tracePt t="10175" x="3505200" y="3105150"/>
          <p14:tracePt t="10191" x="3505200" y="3117850"/>
          <p14:tracePt t="10207" x="3536950" y="3149600"/>
          <p14:tracePt t="10224" x="3594100" y="3168650"/>
          <p14:tracePt t="10241" x="3613150" y="3168650"/>
          <p14:tracePt t="10258" x="3625850" y="3168650"/>
          <p14:tracePt t="10274" x="3644900" y="3168650"/>
          <p14:tracePt t="10291" x="3657600" y="3168650"/>
          <p14:tracePt t="10308" x="3657600" y="3162300"/>
          <p14:tracePt t="10324" x="3657600" y="3155950"/>
          <p14:tracePt t="10341" x="3657600" y="3130550"/>
          <p14:tracePt t="10357" x="3657600" y="3117850"/>
          <p14:tracePt t="10374" x="3638550" y="3105150"/>
          <p14:tracePt t="10392" x="3613150" y="3092450"/>
          <p14:tracePt t="10407" x="3594100" y="3079750"/>
          <p14:tracePt t="10424" x="3575050" y="3073400"/>
          <p14:tracePt t="10440" x="3562350" y="3060700"/>
          <p14:tracePt t="10457" x="3536950" y="3041650"/>
          <p14:tracePt t="10474" x="3498850" y="3016250"/>
          <p14:tracePt t="10491" x="3473450" y="2997200"/>
          <p14:tracePt t="10508" x="3460750" y="2984500"/>
          <p14:tracePt t="10524" x="3416300" y="2933700"/>
          <p14:tracePt t="10540" x="3403600" y="2914650"/>
          <p14:tracePt t="10558" x="3378200" y="2901950"/>
          <p14:tracePt t="10574" x="3276600" y="2813050"/>
          <p14:tracePt t="10591" x="3149600" y="2705100"/>
          <p14:tracePt t="10607" x="3035300" y="2559050"/>
          <p14:tracePt t="10624" x="2959100" y="2527300"/>
          <p14:tracePt t="10641" x="2762250" y="2520950"/>
          <p14:tracePt t="10657" x="2692400" y="2520950"/>
          <p14:tracePt t="10674" x="2616200" y="2520950"/>
          <p14:tracePt t="10690" x="2489200" y="2520950"/>
          <p14:tracePt t="10707" x="2476500" y="2520950"/>
          <p14:tracePt t="10931" x="2489200" y="2343150"/>
          <p14:tracePt t="10939" x="2489200" y="2260600"/>
          <p14:tracePt t="10947" x="2501900" y="2152650"/>
          <p14:tracePt t="10957" x="2501900" y="2076450"/>
          <p14:tracePt t="10973" x="2501900" y="1924050"/>
          <p14:tracePt t="10990" x="2457450" y="1676400"/>
          <p14:tracePt t="11007" x="2432050" y="1638300"/>
          <p14:tracePt t="11024" x="2393950" y="1581150"/>
          <p14:tracePt t="11040" x="2317750" y="1543050"/>
          <p14:tracePt t="11057" x="2228850" y="1504950"/>
          <p14:tracePt t="11073" x="2139950" y="1504950"/>
          <p14:tracePt t="11091" x="2019300" y="1504950"/>
          <p14:tracePt t="11106" x="1803400" y="1517650"/>
          <p14:tracePt t="11124" x="1670050" y="1549400"/>
          <p14:tracePt t="11141" x="1574800" y="1574800"/>
          <p14:tracePt t="11156" x="1435100" y="1663700"/>
          <p14:tracePt t="11173" x="1339850" y="1758950"/>
          <p14:tracePt t="11190" x="1282700" y="1847850"/>
          <p14:tracePt t="11207" x="1244600" y="1936750"/>
          <p14:tracePt t="11223" x="1231900" y="2057400"/>
          <p14:tracePt t="11240" x="1244600" y="2120900"/>
          <p14:tracePt t="11257" x="1270000" y="2171700"/>
          <p14:tracePt t="11273" x="1377950" y="2254250"/>
          <p14:tracePt t="11290" x="1498600" y="2260600"/>
          <p14:tracePt t="11307" x="1657350" y="2209800"/>
          <p14:tracePt t="11324" x="1828800" y="2114550"/>
          <p14:tracePt t="11340" x="1981200" y="1962150"/>
          <p14:tracePt t="11356" x="2089150" y="1758950"/>
          <p14:tracePt t="11373" x="2120900" y="1593850"/>
          <p14:tracePt t="11390" x="2089150" y="1473200"/>
          <p14:tracePt t="11407" x="2051050" y="1384300"/>
          <p14:tracePt t="11424" x="1835150" y="1263650"/>
          <p14:tracePt t="11441" x="1676400" y="1225550"/>
          <p14:tracePt t="11456" x="1447800" y="1250950"/>
          <p14:tracePt t="11473" x="1276350" y="1289050"/>
          <p14:tracePt t="11490" x="1174750" y="1352550"/>
          <p14:tracePt t="11506" x="1054100" y="1479550"/>
          <p14:tracePt t="11523" x="984250" y="1593850"/>
          <p14:tracePt t="11539" x="971550" y="1670050"/>
          <p14:tracePt t="11557" x="965200" y="1727200"/>
          <p14:tracePt t="11573" x="965200" y="1778000"/>
          <p14:tracePt t="11589" x="996950" y="1816100"/>
          <p14:tracePt t="11606" x="1149350" y="1835150"/>
          <p14:tracePt t="11623" x="1320800" y="1835150"/>
          <p14:tracePt t="11639" x="1377950" y="1828800"/>
          <p14:tracePt t="11656" x="1403350" y="1816100"/>
          <p14:tracePt t="11673" x="1422400" y="1797050"/>
          <p14:tracePt t="11690" x="1473200" y="1676400"/>
          <p14:tracePt t="11706" x="1473200" y="1593850"/>
          <p14:tracePt t="11723" x="1435100" y="1543050"/>
          <p14:tracePt t="11725" x="1409700" y="1524000"/>
          <p14:tracePt t="11739" x="1238250" y="1473200"/>
          <p14:tracePt t="11756" x="1111250" y="1473200"/>
          <p14:tracePt t="11773" x="1009650" y="1511300"/>
          <p14:tracePt t="11790" x="920750" y="1574800"/>
          <p14:tracePt t="11806" x="819150" y="1708150"/>
          <p14:tracePt t="11823" x="812800" y="1765300"/>
          <p14:tracePt t="11839" x="812800" y="1809750"/>
          <p14:tracePt t="11856" x="869950" y="1892300"/>
          <p14:tracePt t="11873" x="990600" y="1936750"/>
          <p14:tracePt t="11889" x="1136650" y="1936750"/>
          <p14:tracePt t="11906" x="1206500" y="1936750"/>
          <p14:tracePt t="11923" x="1250950" y="1924050"/>
          <p14:tracePt t="11939" x="1282700" y="1898650"/>
          <p14:tracePt t="11956" x="1289050" y="1866900"/>
          <p14:tracePt t="11973" x="1289050" y="1854200"/>
          <p14:tracePt t="12024" x="1289050" y="1860550"/>
          <p14:tracePt t="12030" x="1289050" y="1866900"/>
          <p14:tracePt t="12039" x="1308100" y="1898650"/>
          <p14:tracePt t="12056" x="1416050" y="1974850"/>
          <p14:tracePt t="12073" x="1612900" y="2057400"/>
          <p14:tracePt t="12089" x="1873250" y="2127250"/>
          <p14:tracePt t="12106" x="2044700" y="2159000"/>
          <p14:tracePt t="12123" x="2286000" y="2171700"/>
          <p14:tracePt t="12139" x="2463800" y="2190750"/>
          <p14:tracePt t="12156" x="2673350" y="2241550"/>
          <p14:tracePt t="12173" x="2889250" y="2266950"/>
          <p14:tracePt t="12189" x="3048000" y="2311400"/>
          <p14:tracePt t="12206" x="3276600" y="2400300"/>
          <p14:tracePt t="12223" x="3429000" y="2476500"/>
          <p14:tracePt t="12239" x="3524250" y="2571750"/>
          <p14:tracePt t="12256" x="3587750" y="2686050"/>
          <p14:tracePt t="12273" x="3644900" y="2781300"/>
          <p14:tracePt t="12289" x="3651250" y="2806700"/>
          <p14:tracePt t="12306" x="3651250" y="2819400"/>
          <p14:tracePt t="12775" x="3663950" y="2819400"/>
          <p14:tracePt t="12782" x="3670300" y="2819400"/>
          <p14:tracePt t="12796" x="3676650" y="2819400"/>
          <p14:tracePt t="12811" x="3683000" y="2819400"/>
          <p14:tracePt t="12842" x="3689350" y="2819400"/>
          <p14:tracePt t="12884" x="3676650" y="2819400"/>
          <p14:tracePt t="12891" x="3657600" y="2819400"/>
          <p14:tracePt t="12905" x="3600450" y="2819400"/>
          <p14:tracePt t="12922" x="3517900" y="2838450"/>
          <p14:tracePt t="12939" x="3460750" y="2851150"/>
          <p14:tracePt t="12955" x="3416300" y="2863850"/>
          <p14:tracePt t="12972" x="3378200" y="2895600"/>
          <p14:tracePt t="12989" x="3333750" y="2952750"/>
          <p14:tracePt t="13005" x="3321050" y="3016250"/>
          <p14:tracePt t="13022" x="3321050" y="3067050"/>
          <p14:tracePt t="13038" x="3340100" y="3105150"/>
          <p14:tracePt t="13056" x="3403600" y="3149600"/>
          <p14:tracePt t="13072" x="3460750" y="3175000"/>
          <p14:tracePt t="13089" x="3600450" y="3206750"/>
          <p14:tracePt t="13105" x="3676650" y="3206750"/>
          <p14:tracePt t="13123" x="3784600" y="3194050"/>
          <p14:tracePt t="13139" x="3867150" y="3175000"/>
          <p14:tracePt t="13155" x="3917950" y="3149600"/>
          <p14:tracePt t="13172" x="3956050" y="3117850"/>
          <p14:tracePt t="13189" x="4006850" y="3054350"/>
          <p14:tracePt t="13205" x="4044950" y="2895600"/>
          <p14:tracePt t="13222" x="4044950" y="2832100"/>
          <p14:tracePt t="13226" x="4038600" y="2806700"/>
          <p14:tracePt t="13239" x="4032250" y="2794000"/>
          <p14:tracePt t="13255" x="3930650" y="2730500"/>
          <p14:tracePt t="13272" x="3848100" y="2705100"/>
          <p14:tracePt t="13288" x="3778250" y="2705100"/>
          <p14:tracePt t="13305" x="3727450" y="2730500"/>
          <p14:tracePt t="13322" x="3651250" y="2838450"/>
          <p14:tracePt t="13338" x="3625850" y="2959100"/>
          <p14:tracePt t="13355" x="3613150" y="3028950"/>
          <p14:tracePt t="13372" x="3613150" y="3092450"/>
          <p14:tracePt t="13388" x="3613150" y="3111500"/>
          <p14:tracePt t="13405" x="3644900" y="3149600"/>
          <p14:tracePt t="13421" x="3714750" y="3181350"/>
          <p14:tracePt t="13438" x="3784600" y="3187700"/>
          <p14:tracePt t="13455" x="3816350" y="3187700"/>
          <p14:tracePt t="13472" x="3829050" y="3187700"/>
          <p14:tracePt t="13488" x="3841750" y="3187700"/>
          <p14:tracePt t="13521" x="3848100" y="3187700"/>
          <p14:tracePt t="14369" x="3860800" y="3187700"/>
          <p14:tracePt t="14384" x="3879850" y="3187700"/>
          <p14:tracePt t="14391" x="3886200" y="3187700"/>
          <p14:tracePt t="14404" x="3892550" y="3187700"/>
          <p14:tracePt t="14420" x="3911600" y="3187700"/>
          <p14:tracePt t="14437" x="3917950" y="3187700"/>
          <p14:tracePt t="14454" x="3924300" y="3187700"/>
          <p14:tracePt t="14471" x="3930650" y="3187700"/>
          <p14:tracePt t="14515" x="3937000" y="3187700"/>
          <p14:tracePt t="14551" x="3943350" y="3187700"/>
          <p14:tracePt t="14587" x="3949700" y="3187700"/>
          <p14:tracePt t="14616" x="3962400" y="3187700"/>
          <p14:tracePt t="14630" x="3968750" y="3187700"/>
          <p14:tracePt t="14639" x="3975100" y="3187700"/>
          <p14:tracePt t="14645" x="3981450" y="3187700"/>
          <p14:tracePt t="14653" x="3994150" y="3187700"/>
          <p14:tracePt t="14670" x="4038600" y="3187700"/>
          <p14:tracePt t="14687" x="4095750" y="3187700"/>
          <p14:tracePt t="14704" x="4184650" y="3187700"/>
          <p14:tracePt t="14720" x="4260850" y="3187700"/>
          <p14:tracePt t="14737" x="4318000" y="3187700"/>
          <p14:tracePt t="14754" x="4349750" y="3187700"/>
          <p14:tracePt t="14770" x="4432300" y="3187700"/>
          <p14:tracePt t="14787" x="4514850" y="3187700"/>
          <p14:tracePt t="14803" x="4584700" y="3187700"/>
          <p14:tracePt t="14820" x="4686300" y="3187700"/>
          <p14:tracePt t="14837" x="4749800" y="3187700"/>
          <p14:tracePt t="14853" x="4794250" y="3187700"/>
          <p14:tracePt t="14871" x="4838700" y="3187700"/>
          <p14:tracePt t="14886" x="4895850" y="3187700"/>
          <p14:tracePt t="14903" x="4953000" y="3187700"/>
          <p14:tracePt t="14920" x="5016500" y="3187700"/>
          <p14:tracePt t="14937" x="5099050" y="3187700"/>
          <p14:tracePt t="14954" x="5156200" y="3187700"/>
          <p14:tracePt t="14971" x="5175250" y="3187700"/>
          <p14:tracePt t="14987" x="5207000" y="3187700"/>
          <p14:tracePt t="15003" x="5219700" y="3187700"/>
          <p14:tracePt t="15020" x="5232400" y="3187700"/>
          <p14:tracePt t="15036" x="5238750" y="3187700"/>
          <p14:tracePt t="15053" x="5264150" y="3187700"/>
          <p14:tracePt t="15070" x="5270500" y="3187700"/>
          <p14:tracePt t="15087" x="5289550" y="3187700"/>
          <p14:tracePt t="15103" x="5302250" y="3187700"/>
          <p14:tracePt t="15120" x="5314950" y="3187700"/>
          <p14:tracePt t="15136" x="5321300" y="3187700"/>
          <p14:tracePt t="15154" x="5334000" y="3187700"/>
          <p14:tracePt t="15170" x="5346700" y="3187700"/>
          <p14:tracePt t="15204" x="5353050" y="3187700"/>
          <p14:tracePt t="15220" x="5365750" y="3187700"/>
          <p14:tracePt t="15242" x="5372100" y="3187700"/>
          <p14:tracePt t="15264" x="5378450" y="3187700"/>
          <p14:tracePt t="15273" x="5391150" y="3187700"/>
          <p14:tracePt t="15286" x="5397500" y="3181350"/>
          <p14:tracePt t="15303" x="5422900" y="3175000"/>
          <p14:tracePt t="15321" x="5441950" y="3168650"/>
          <p14:tracePt t="15336" x="5473700" y="3149600"/>
          <p14:tracePt t="15353" x="5499100" y="3136900"/>
          <p14:tracePt t="15369" x="5511800" y="3111500"/>
          <p14:tracePt t="15386" x="5524500" y="3092450"/>
          <p14:tracePt t="15403" x="5543550" y="3073400"/>
          <p14:tracePt t="15420" x="5556250" y="3041650"/>
          <p14:tracePt t="15436" x="5562600" y="3022600"/>
          <p14:tracePt t="15453" x="5562600" y="3016250"/>
          <p14:tracePt t="15469" x="5562600" y="2978150"/>
          <p14:tracePt t="15486" x="5556250" y="2959100"/>
          <p14:tracePt t="15504" x="5537200" y="2940050"/>
          <p14:tracePt t="15519" x="5524500" y="2908300"/>
          <p14:tracePt t="15536" x="5518150" y="2901950"/>
          <p14:tracePt t="15553" x="5499100" y="2863850"/>
          <p14:tracePt t="15569" x="5454650" y="2838450"/>
          <p14:tracePt t="15586" x="5403850" y="2819400"/>
          <p14:tracePt t="15603" x="5372100" y="2800350"/>
          <p14:tracePt t="15619" x="5334000" y="2794000"/>
          <p14:tracePt t="15636" x="5289550" y="2781300"/>
          <p14:tracePt t="15653" x="5245100" y="2781300"/>
          <p14:tracePt t="15669" x="5200650" y="2781300"/>
          <p14:tracePt t="15686" x="5124450" y="2781300"/>
          <p14:tracePt t="15703" x="5092700" y="2781300"/>
          <p14:tracePt t="15719" x="5054600" y="2787650"/>
          <p14:tracePt t="15736" x="5029200" y="2806700"/>
          <p14:tracePt t="15753" x="4991100" y="2819400"/>
          <p14:tracePt t="15769" x="4978400" y="2825750"/>
          <p14:tracePt t="15786" x="4965700" y="2832100"/>
          <p14:tracePt t="15802" x="4953000" y="2838450"/>
          <p14:tracePt t="15819" x="4946650" y="2844800"/>
          <p14:tracePt t="15836" x="4940300" y="2851150"/>
          <p14:tracePt t="15853" x="4940300" y="2870200"/>
          <p14:tracePt t="15869" x="4940300" y="2882900"/>
          <p14:tracePt t="15886" x="4940300" y="2927350"/>
          <p14:tracePt t="15903" x="4959350" y="2952750"/>
          <p14:tracePt t="15919" x="4984750" y="3009900"/>
          <p14:tracePt t="15936" x="5022850" y="3041650"/>
          <p14:tracePt t="15953" x="5067300" y="3079750"/>
          <p14:tracePt t="15969" x="5111750" y="3105150"/>
          <p14:tracePt t="15985" x="5149850" y="3124200"/>
          <p14:tracePt t="16002" x="5181600" y="3136900"/>
          <p14:tracePt t="16019" x="5207000" y="3136900"/>
          <p14:tracePt t="16035" x="5251450" y="3136900"/>
          <p14:tracePt t="16052" x="5276850" y="3136900"/>
          <p14:tracePt t="16069" x="5308600" y="3130550"/>
          <p14:tracePt t="16086" x="5334000" y="3124200"/>
          <p14:tracePt t="16102" x="5378450" y="3105150"/>
          <p14:tracePt t="16119" x="5403850" y="3092450"/>
          <p14:tracePt t="16135" x="5435600" y="3086100"/>
          <p14:tracePt t="16152" x="5448300" y="3067050"/>
          <p14:tracePt t="16169" x="5480050" y="3054350"/>
          <p14:tracePt t="16185" x="5492750" y="3041650"/>
          <p14:tracePt t="16203" x="5499100" y="3028950"/>
          <p14:tracePt t="16219" x="5499100" y="3009900"/>
          <p14:tracePt t="16235" x="5499100" y="2990850"/>
          <p14:tracePt t="16252" x="5499100" y="2978150"/>
          <p14:tracePt t="16268" x="5473700" y="2952750"/>
          <p14:tracePt t="16286" x="5441950" y="2940050"/>
          <p14:tracePt t="16302" x="5403850" y="2921000"/>
          <p14:tracePt t="16319" x="5365750" y="2914650"/>
          <p14:tracePt t="16335" x="5302250" y="2914650"/>
          <p14:tracePt t="16352" x="5270500" y="2914650"/>
          <p14:tracePt t="16369" x="5245100" y="2914650"/>
          <p14:tracePt t="16385" x="5187950" y="2933700"/>
          <p14:tracePt t="16402" x="5175250" y="2940050"/>
          <p14:tracePt t="16418" x="5162550" y="2952750"/>
          <p14:tracePt t="16437" x="5143500" y="2959100"/>
          <p14:tracePt t="16452" x="5130800" y="2965450"/>
          <p14:tracePt t="16469" x="5124450" y="2978150"/>
          <p14:tracePt t="16486" x="5124450" y="2990850"/>
          <p14:tracePt t="16502" x="5124450" y="2997200"/>
          <p14:tracePt t="16518" x="5124450" y="3016250"/>
          <p14:tracePt t="16536" x="5124450" y="3028950"/>
          <p14:tracePt t="16552" x="5124450" y="3035300"/>
          <p14:tracePt t="16568" x="5149850" y="3054350"/>
          <p14:tracePt t="16585" x="5162550" y="3073400"/>
          <p14:tracePt t="16602" x="5175250" y="3079750"/>
          <p14:tracePt t="16618" x="5187950" y="3079750"/>
          <p14:tracePt t="16636" x="5194300" y="3079750"/>
          <p14:tracePt t="16652" x="5207000" y="3079750"/>
          <p14:tracePt t="16669" x="5213350" y="3079750"/>
          <p14:tracePt t="16686" x="5238750" y="3060700"/>
          <p14:tracePt t="16701" x="5251450" y="3041650"/>
          <p14:tracePt t="16718" x="5270500" y="3016250"/>
          <p14:tracePt t="16720" x="5276850" y="3003550"/>
          <p14:tracePt t="16735" x="5289550" y="2978150"/>
          <p14:tracePt t="16751" x="5302250" y="2940050"/>
          <p14:tracePt t="16769" x="5314950" y="2914650"/>
          <p14:tracePt t="16785" x="5334000" y="2889250"/>
          <p14:tracePt t="16801" x="5340350" y="2857500"/>
          <p14:tracePt t="16835" x="5346700" y="2844800"/>
          <p14:tracePt t="16851" x="5353050" y="2806700"/>
          <p14:tracePt t="16869" x="5353050" y="2774950"/>
          <p14:tracePt t="16885" x="5340350" y="2724150"/>
          <p14:tracePt t="16902" x="5321300" y="2692400"/>
          <p14:tracePt t="16918" x="5302250" y="2647950"/>
          <p14:tracePt t="16935" x="5289550" y="2635250"/>
          <p14:tracePt t="16952" x="5283200" y="2628900"/>
          <p14:tracePt t="16968" x="5238750" y="2603500"/>
          <p14:tracePt t="16985" x="5187950" y="2590800"/>
          <p14:tracePt t="17002" x="5143500" y="2590800"/>
          <p14:tracePt t="17018" x="5099050" y="2590800"/>
          <p14:tracePt t="17035" x="5041900" y="2609850"/>
          <p14:tracePt t="17051" x="5022850" y="2616200"/>
          <p14:tracePt t="17068" x="5010150" y="2622550"/>
          <p14:tracePt t="17085" x="4997450" y="2622550"/>
          <p14:tracePt t="17102" x="4978400" y="2641600"/>
          <p14:tracePt t="17118" x="4972050" y="2660650"/>
          <p14:tracePt t="17136" x="4972050" y="2686050"/>
          <p14:tracePt t="17137" x="4972050" y="2692400"/>
          <p14:tracePt t="17151" x="4978400" y="2736850"/>
          <p14:tracePt t="17168" x="5029200" y="2781300"/>
          <p14:tracePt t="17185" x="5073650" y="2838450"/>
          <p14:tracePt t="17201" x="5181600" y="2895600"/>
          <p14:tracePt t="17218" x="5232400" y="2901950"/>
          <p14:tracePt t="17235" x="5276850" y="2901950"/>
          <p14:tracePt t="17252" x="5314950" y="2901950"/>
          <p14:tracePt t="17268" x="5346700" y="2876550"/>
          <p14:tracePt t="17284" x="5365750" y="2844800"/>
          <p14:tracePt t="17301" x="5378450" y="2806700"/>
          <p14:tracePt t="17318" x="5365750" y="2730500"/>
          <p14:tracePt t="17334" x="5321300" y="2686050"/>
          <p14:tracePt t="17352" x="5232400" y="2628900"/>
          <p14:tracePt t="17368" x="5143500" y="2590800"/>
          <p14:tracePt t="17384" x="5035550" y="2571750"/>
          <p14:tracePt t="17401" x="5016500" y="2571750"/>
          <p14:tracePt t="17418" x="4991100" y="2571750"/>
          <p14:tracePt t="17434" x="4959350" y="2590800"/>
          <p14:tracePt t="17451" x="4953000" y="2609850"/>
          <p14:tracePt t="17468" x="4946650" y="2647950"/>
          <p14:tracePt t="17485" x="4946650" y="2679700"/>
          <p14:tracePt t="17501" x="5035550" y="2762250"/>
          <p14:tracePt t="17517" x="5111750" y="2806700"/>
          <p14:tracePt t="17534" x="5168900" y="2819400"/>
          <p14:tracePt t="17551" x="5257800" y="2819400"/>
          <p14:tracePt t="17567" x="5302250" y="2800350"/>
          <p14:tracePt t="17585" x="5334000" y="2768600"/>
          <p14:tracePt t="17601" x="5365750" y="2724150"/>
          <p14:tracePt t="17618" x="5384800" y="2686050"/>
          <p14:tracePt t="17634" x="5353050" y="2635250"/>
          <p14:tracePt t="17651" x="5283200" y="2603500"/>
          <p14:tracePt t="17668" x="5168900" y="2571750"/>
          <p14:tracePt t="17684" x="5124450" y="2578100"/>
          <p14:tracePt t="17702" x="5105400" y="2584450"/>
          <p14:tracePt t="17718" x="5099050" y="2584450"/>
          <p14:tracePt t="17720" x="5092700" y="2590800"/>
          <p14:tracePt t="17734" x="5073650" y="2609850"/>
          <p14:tracePt t="17751" x="5073650" y="2628900"/>
          <p14:tracePt t="17767" x="5073650" y="2654300"/>
          <p14:tracePt t="17784" x="5111750" y="2679700"/>
          <p14:tracePt t="17801" x="5137150" y="2686050"/>
          <p14:tracePt t="17818" x="5168900" y="2686050"/>
          <p14:tracePt t="17834" x="5175250" y="2686050"/>
          <p14:tracePt t="19145" x="5187950" y="2679700"/>
          <p14:tracePt t="19153" x="5194300" y="2660650"/>
          <p14:tracePt t="19160" x="5200650" y="2641600"/>
          <p14:tracePt t="19169" x="5207000" y="2616200"/>
          <p14:tracePt t="19183" x="5213350" y="2571750"/>
          <p14:tracePt t="19199" x="5213350" y="2552700"/>
          <p14:tracePt t="19216" x="5213350" y="2540000"/>
          <p14:tracePt t="19233" x="5213350" y="2533650"/>
          <p14:tracePt t="19255" x="5213350" y="2527300"/>
          <p14:tracePt t="19299" x="5207000" y="2527300"/>
          <p14:tracePt t="19335" x="5200650" y="2527300"/>
          <p14:tracePt t="19364" x="5194300" y="2527300"/>
          <p14:tracePt t="19627" x="5194300" y="2571750"/>
          <p14:tracePt t="19634" x="5200650" y="2641600"/>
          <p14:tracePt t="19641" x="5207000" y="2679700"/>
          <p14:tracePt t="19649" x="5207000" y="2730500"/>
          <p14:tracePt t="19666" x="5207000" y="2838450"/>
          <p14:tracePt t="19682" x="5226050" y="2978150"/>
          <p14:tracePt t="19699" x="5226050" y="3155950"/>
          <p14:tracePt t="19716" x="5226050" y="3225800"/>
          <p14:tracePt t="19732" x="5226050" y="3327400"/>
          <p14:tracePt t="19749" x="5226050" y="3454400"/>
          <p14:tracePt t="19766" x="5251450" y="3638550"/>
          <p14:tracePt t="19782" x="5264150" y="3695700"/>
          <p14:tracePt t="19799" x="5276850" y="3810000"/>
          <p14:tracePt t="19815" x="5308600" y="4006850"/>
          <p14:tracePt t="19832" x="5308600" y="4114800"/>
          <p14:tracePt t="19849" x="5308600" y="4229100"/>
          <p14:tracePt t="19866" x="5308600" y="4343400"/>
          <p14:tracePt t="19882" x="5314950" y="4546600"/>
          <p14:tracePt t="19899" x="5334000" y="4705350"/>
          <p14:tracePt t="19915" x="5334000" y="4781550"/>
          <p14:tracePt t="19932" x="5346700" y="4889500"/>
          <p14:tracePt t="19949" x="5346700" y="4965700"/>
          <p14:tracePt t="19965" x="5353050" y="5092700"/>
          <p14:tracePt t="19982" x="5353050" y="5200650"/>
          <p14:tracePt t="19999" x="5353050" y="5276850"/>
          <p14:tracePt t="20015" x="5353050" y="5295900"/>
          <p14:tracePt t="20172" x="5340350" y="5295900"/>
          <p14:tracePt t="20201" x="5334000" y="5295900"/>
          <p14:tracePt t="20210" x="5327650" y="5295900"/>
          <p14:tracePt t="20217" x="5321300" y="5276850"/>
          <p14:tracePt t="20232" x="5308600" y="5080000"/>
          <p14:tracePt t="20249" x="5302250" y="4978400"/>
          <p14:tracePt t="20265" x="5302250" y="4908550"/>
          <p14:tracePt t="20282" x="5289550" y="4775200"/>
          <p14:tracePt t="20299" x="5289550" y="4635500"/>
          <p14:tracePt t="20315" x="5283200" y="4476750"/>
          <p14:tracePt t="20334" x="5251450" y="4305300"/>
          <p14:tracePt t="20348" x="5245100" y="4216400"/>
          <p14:tracePt t="20365" x="5238750" y="4070350"/>
          <p14:tracePt t="20382" x="5238750" y="3956050"/>
          <p14:tracePt t="20399" x="5238750" y="3765550"/>
          <p14:tracePt t="20415" x="5226050" y="3587750"/>
          <p14:tracePt t="20432" x="5219700" y="3403600"/>
          <p14:tracePt t="20449" x="5219700" y="3302000"/>
          <p14:tracePt t="20465" x="5187950" y="3130550"/>
          <p14:tracePt t="20481" x="5187950" y="3016250"/>
          <p14:tracePt t="20499" x="5187950" y="2933700"/>
          <p14:tracePt t="20515" x="5187950" y="2851150"/>
          <p14:tracePt t="20532" x="5187950" y="2806700"/>
          <p14:tracePt t="20549" x="5187950" y="2755900"/>
          <p14:tracePt t="20566" x="5187950" y="2724150"/>
          <p14:tracePt t="20582" x="5207000" y="2660650"/>
          <p14:tracePt t="20598" x="5207000" y="2647950"/>
          <p14:tracePt t="20615" x="5207000" y="2622550"/>
          <p14:tracePt t="20631" x="5207000" y="2603500"/>
          <p14:tracePt t="20648" x="5207000" y="2597150"/>
          <p14:tracePt t="20742" x="5207000" y="2616200"/>
          <p14:tracePt t="20748" x="5207000" y="2647950"/>
          <p14:tracePt t="20755" x="5207000" y="2673350"/>
          <p14:tracePt t="20765" x="5207000" y="2711450"/>
          <p14:tracePt t="20782" x="5194300" y="2819400"/>
          <p14:tracePt t="20799" x="5162550" y="2978150"/>
          <p14:tracePt t="20815" x="5111750" y="3251200"/>
          <p14:tracePt t="20831" x="5073650" y="3416300"/>
          <p14:tracePt t="20848" x="5029200" y="3625850"/>
          <p14:tracePt t="20864" x="4991100" y="3848100"/>
          <p14:tracePt t="20881" x="4965700" y="3994150"/>
          <p14:tracePt t="20899" x="4953000" y="4159250"/>
          <p14:tracePt t="20915" x="4946650" y="4241800"/>
          <p14:tracePt t="20931" x="4940300" y="4318000"/>
          <p14:tracePt t="20948" x="4933950" y="4368800"/>
          <p14:tracePt t="20965" x="4933950" y="4375150"/>
          <p14:tracePt t="20981" x="4933950" y="4394200"/>
          <p14:tracePt t="20998" x="4933950" y="4406900"/>
          <p14:tracePt t="21031" x="4933950" y="4419600"/>
          <p14:tracePt t="21054" x="4933950" y="4425950"/>
          <p14:tracePt t="21075" x="4933950" y="4432300"/>
          <p14:tracePt t="21112" x="4933950" y="4438650"/>
          <p14:tracePt t="21163" x="4933950" y="4425950"/>
          <p14:tracePt t="21171" x="4953000" y="4375150"/>
          <p14:tracePt t="21181" x="4959350" y="4349750"/>
          <p14:tracePt t="21197" x="4997450" y="4216400"/>
          <p14:tracePt t="21215" x="5016500" y="4019550"/>
          <p14:tracePt t="21231" x="5029200" y="3905250"/>
          <p14:tracePt t="21248" x="5048250" y="3740150"/>
          <p14:tracePt t="21265" x="5054600" y="3575050"/>
          <p14:tracePt t="21281" x="5054600" y="3359150"/>
          <p14:tracePt t="21297" x="5054600" y="3206750"/>
          <p14:tracePt t="21314" x="5080000" y="3022600"/>
          <p14:tracePt t="21331" x="5080000" y="2908300"/>
          <p14:tracePt t="21348" x="5086350" y="2857500"/>
          <p14:tracePt t="21365" x="5086350" y="2787650"/>
          <p14:tracePt t="21381" x="5086350" y="2781300"/>
          <p14:tracePt t="21398" x="5086350" y="2762250"/>
          <p14:tracePt t="21414" x="5086350" y="2749550"/>
          <p14:tracePt t="21448" x="5086350" y="2743200"/>
          <p14:tracePt t="21499" x="5092700" y="2743200"/>
          <p14:tracePt t="21505" x="5092700" y="2755900"/>
          <p14:tracePt t="21514" x="5092700" y="2768600"/>
          <p14:tracePt t="21531" x="5105400" y="2813050"/>
          <p14:tracePt t="21547" x="5111750" y="2921000"/>
          <p14:tracePt t="21564" x="5124450" y="3130550"/>
          <p14:tracePt t="21581" x="5124450" y="3244850"/>
          <p14:tracePt t="21597" x="5124450" y="3346450"/>
          <p14:tracePt t="21614" x="5143500" y="3625850"/>
          <p14:tracePt t="21631" x="5149850" y="3733800"/>
          <p14:tracePt t="21647" x="5162550" y="3822700"/>
          <p14:tracePt t="21664" x="5162550" y="3930650"/>
          <p14:tracePt t="21681" x="5162550" y="4083050"/>
          <p14:tracePt t="21697" x="5162550" y="4140200"/>
          <p14:tracePt t="21714" x="5162550" y="4197350"/>
          <p14:tracePt t="21717" x="5162550" y="4222750"/>
          <p14:tracePt t="21730" x="5162550" y="4260850"/>
          <p14:tracePt t="21747" x="5162550" y="4292600"/>
          <p14:tracePt t="21764" x="5162550" y="4311650"/>
          <p14:tracePt t="21780" x="5162550" y="4330700"/>
          <p14:tracePt t="21797" x="5162550" y="4337050"/>
          <p14:tracePt t="21814" x="5162550" y="4343400"/>
          <p14:tracePt t="21830" x="5162550" y="4349750"/>
          <p14:tracePt t="21847" x="5162550" y="4362450"/>
          <p14:tracePt t="22729" x="5187950" y="4343400"/>
          <p14:tracePt t="22736" x="5232400" y="4330700"/>
          <p14:tracePt t="22746" x="5264150" y="4311650"/>
          <p14:tracePt t="22763" x="5289550" y="4286250"/>
          <p14:tracePt t="22779" x="5340350" y="4241800"/>
          <p14:tracePt t="22796" x="5384800" y="4197350"/>
          <p14:tracePt t="22813" x="5422900" y="4114800"/>
          <p14:tracePt t="22830" x="5435600" y="4032250"/>
          <p14:tracePt t="22846" x="5461000" y="3949700"/>
          <p14:tracePt t="22863" x="5461000" y="3911600"/>
          <p14:tracePt t="22879" x="5461000" y="3848100"/>
          <p14:tracePt t="22896" x="5448300" y="3784600"/>
          <p14:tracePt t="22913" x="5441950" y="3740150"/>
          <p14:tracePt t="22929" x="5429250" y="3676650"/>
          <p14:tracePt t="22947" x="5422900" y="3619500"/>
          <p14:tracePt t="22963" x="5410200" y="3511550"/>
          <p14:tracePt t="22979" x="5391150" y="3467100"/>
          <p14:tracePt t="22996" x="5372100" y="3422650"/>
          <p14:tracePt t="23013" x="5353050" y="3371850"/>
          <p14:tracePt t="23029" x="5334000" y="3308350"/>
          <p14:tracePt t="23046" x="5327650" y="3244850"/>
          <p14:tracePt t="23063" x="5327650" y="3168650"/>
          <p14:tracePt t="23079" x="5327650" y="3105150"/>
          <p14:tracePt t="23096" x="5327650" y="3092450"/>
          <p14:tracePt t="23113" x="5327650" y="3060700"/>
          <p14:tracePt t="23129" x="5327650" y="3022600"/>
          <p14:tracePt t="23146" x="5327650" y="2997200"/>
          <p14:tracePt t="23163" x="5327650" y="2984500"/>
          <p14:tracePt t="23203" x="5327650" y="2978150"/>
          <p14:tracePt t="23224" x="5327650" y="2971800"/>
          <p14:tracePt t="23261" x="5327650" y="2965450"/>
          <p14:tracePt t="23297" x="5327650" y="2959100"/>
          <p14:tracePt t="23523" x="5327650" y="2952750"/>
          <p14:tracePt t="23552" x="5321300" y="2952750"/>
          <p14:tracePt t="23567" x="5314950" y="2946400"/>
          <p14:tracePt t="23573" x="5308600" y="2946400"/>
          <p14:tracePt t="23581" x="5302250" y="2946400"/>
          <p14:tracePt t="23596" x="5289550" y="2940050"/>
          <p14:tracePt t="23612" x="5283200" y="2933700"/>
          <p14:tracePt t="23629" x="5257800" y="2927350"/>
          <p14:tracePt t="23646" x="5245100" y="2927350"/>
          <p14:tracePt t="23662" x="5226050" y="2921000"/>
          <p14:tracePt t="23678" x="5213350" y="2914650"/>
          <p14:tracePt t="23696" x="5200650" y="2914650"/>
          <p14:tracePt t="23712" x="5181600" y="2901950"/>
          <p14:tracePt t="23729" x="5175250" y="2895600"/>
          <p14:tracePt t="23746" x="5149850" y="2889250"/>
          <p14:tracePt t="23762" x="5130800" y="2889250"/>
          <p14:tracePt t="23779" x="5092700" y="2889250"/>
          <p14:tracePt t="23795" x="5086350" y="2889250"/>
          <p14:tracePt t="23812" x="5073650" y="2889250"/>
          <p14:tracePt t="23829" x="5060950" y="2889250"/>
          <p14:tracePt t="23845" x="5054600" y="2889250"/>
          <p14:tracePt t="23862" x="5048250" y="2889250"/>
          <p14:tracePt t="23895" x="5041900" y="2889250"/>
          <p14:tracePt t="23912" x="5035550" y="2889250"/>
          <p14:tracePt t="23928" x="5029200" y="2889250"/>
          <p14:tracePt t="23946" x="5010150" y="2889250"/>
          <p14:tracePt t="23962" x="5003800" y="2889250"/>
          <p14:tracePt t="23978" x="4991100" y="2908300"/>
          <p14:tracePt t="23996" x="4984750" y="2921000"/>
          <p14:tracePt t="24012" x="4972050" y="2927350"/>
          <p14:tracePt t="24028" x="4965700" y="2940050"/>
          <p14:tracePt t="24045" x="4965700" y="2946400"/>
          <p14:tracePt t="24061" x="4965700" y="2971800"/>
          <p14:tracePt t="24078" x="4959350" y="2971800"/>
          <p14:tracePt t="24096" x="4959350" y="2984500"/>
          <p14:tracePt t="24111" x="4959350" y="2997200"/>
          <p14:tracePt t="24128" x="4959350" y="3016250"/>
          <p14:tracePt t="24146" x="4959350" y="3028950"/>
          <p14:tracePt t="24161" x="4959350" y="3041650"/>
          <p14:tracePt t="24178" x="4959350" y="3054350"/>
          <p14:tracePt t="24195" x="4959350" y="3060700"/>
          <p14:tracePt t="24212" x="4959350" y="3079750"/>
          <p14:tracePt t="24214" x="4959350" y="3086100"/>
          <p14:tracePt t="24228" x="4959350" y="3092450"/>
          <p14:tracePt t="24245" x="4959350" y="3124200"/>
          <p14:tracePt t="24261" x="4959350" y="3175000"/>
          <p14:tracePt t="24278" x="4959350" y="3200400"/>
          <p14:tracePt t="24295" x="4959350" y="3251200"/>
          <p14:tracePt t="24311" x="4959350" y="3289300"/>
          <p14:tracePt t="24328" x="4959350" y="3314700"/>
          <p14:tracePt t="24345" x="4959350" y="3340100"/>
          <p14:tracePt t="24361" x="4959350" y="3352800"/>
          <p14:tracePt t="24378" x="4959350" y="3371850"/>
          <p14:tracePt t="24395" x="4959350" y="3384550"/>
          <p14:tracePt t="24411" x="4959350" y="3403600"/>
          <p14:tracePt t="24428" x="4959350" y="3409950"/>
          <p14:tracePt t="24445" x="4965700" y="3409950"/>
          <p14:tracePt t="24462" x="4965700" y="3416300"/>
          <p14:tracePt t="24478" x="4972050" y="3422650"/>
          <p14:tracePt t="24511" x="4978400" y="3429000"/>
          <p14:tracePt t="24528" x="5003800" y="3435350"/>
          <p14:tracePt t="24545" x="5010150" y="3435350"/>
          <p14:tracePt t="24561" x="5022850" y="3435350"/>
          <p14:tracePt t="24578" x="5035550" y="3435350"/>
          <p14:tracePt t="24594" x="5054600" y="3435350"/>
          <p14:tracePt t="24612" x="5067300" y="3435350"/>
          <p14:tracePt t="24628" x="5086350" y="3429000"/>
          <p14:tracePt t="24644" x="5111750" y="3409950"/>
          <p14:tracePt t="24661" x="5130800" y="3378200"/>
          <p14:tracePt t="24678" x="5156200" y="3352800"/>
          <p14:tracePt t="24694" x="5181600" y="3308350"/>
          <p14:tracePt t="24711" x="5194300" y="3282950"/>
          <p14:tracePt t="24728" x="5200650" y="3251200"/>
          <p14:tracePt t="24745" x="5207000" y="3238500"/>
          <p14:tracePt t="24761" x="5207000" y="3219450"/>
          <p14:tracePt t="24777" x="5213350" y="3206750"/>
          <p14:tracePt t="24794" x="5213350" y="3181350"/>
          <p14:tracePt t="24811" x="5219700" y="3175000"/>
          <p14:tracePt t="24828" x="5219700" y="3143250"/>
          <p14:tracePt t="24844" x="5219700" y="3117850"/>
          <p14:tracePt t="24862" x="5226050" y="3092450"/>
          <p14:tracePt t="24877" x="5226050" y="3060700"/>
          <p14:tracePt t="24895" x="5226050" y="3048000"/>
          <p14:tracePt t="24911" x="5226050" y="3035300"/>
          <p14:tracePt t="24927" x="5219700" y="3028950"/>
          <p14:tracePt t="24945" x="5213350" y="3022600"/>
          <p14:tracePt t="24961" x="5200650" y="3022600"/>
          <p14:tracePt t="24978" x="5187950" y="3022600"/>
          <p14:tracePt t="24995" x="5168900" y="3022600"/>
          <p14:tracePt t="25011" x="5156200" y="3022600"/>
          <p14:tracePt t="25027" x="5143500" y="3022600"/>
          <p14:tracePt t="25061" x="5137150" y="3022600"/>
          <p14:tracePt t="25234" x="5137150" y="3028950"/>
          <p14:tracePt t="25263" x="5137150" y="3035300"/>
          <p14:tracePt t="25280" x="5137150" y="3041650"/>
          <p14:tracePt t="25286" x="5137150" y="3054350"/>
          <p14:tracePt t="25298" x="5130800" y="3073400"/>
          <p14:tracePt t="25310" x="5130800" y="3124200"/>
          <p14:tracePt t="25328" x="5111750" y="3194050"/>
          <p14:tracePt t="25344" x="5111750" y="3276600"/>
          <p14:tracePt t="25360" x="5105400" y="3308350"/>
          <p14:tracePt t="25378" x="5105400" y="3327400"/>
          <p14:tracePt t="25394" x="5105400" y="3346450"/>
          <p14:tracePt t="25410" x="5105400" y="3359150"/>
          <p14:tracePt t="25444" x="5105400" y="3365500"/>
          <p14:tracePt t="25467" x="5105400" y="3371850"/>
          <p14:tracePt t="25708" x="5099050" y="3378200"/>
          <p14:tracePt t="25714" x="5092700" y="3384550"/>
          <p14:tracePt t="25727" x="5080000" y="3390900"/>
          <p14:tracePt t="25743" x="5048250" y="3448050"/>
          <p14:tracePt t="25760" x="5041900" y="3479800"/>
          <p14:tracePt t="25778" x="5041900" y="3524250"/>
          <p14:tracePt t="25794" x="5041900" y="3562350"/>
          <p14:tracePt t="25810" x="5118100" y="3638550"/>
          <p14:tracePt t="25827" x="5187950" y="3689350"/>
          <p14:tracePt t="25843" x="5226050" y="3702050"/>
          <p14:tracePt t="25860" x="5289550" y="3708400"/>
          <p14:tracePt t="25877" x="5314950" y="3708400"/>
          <p14:tracePt t="25894" x="5340350" y="3708400"/>
          <p14:tracePt t="25910" x="5372100" y="3708400"/>
          <p14:tracePt t="25927" x="5410200" y="3683000"/>
          <p14:tracePt t="25944" x="5435600" y="3651250"/>
          <p14:tracePt t="25960" x="5473700" y="3606800"/>
          <p14:tracePt t="25977" x="5505450" y="3517900"/>
          <p14:tracePt t="25993" x="5505450" y="3479800"/>
          <p14:tracePt t="26010" x="5505450" y="3441700"/>
          <p14:tracePt t="26027" x="5505450" y="3409950"/>
          <p14:tracePt t="26043" x="5499100" y="3397250"/>
          <p14:tracePt t="26060" x="5473700" y="3365500"/>
          <p14:tracePt t="26077" x="5435600" y="3352800"/>
          <p14:tracePt t="26093" x="5372100" y="3321050"/>
          <p14:tracePt t="26110" x="5321300" y="3321050"/>
          <p14:tracePt t="26127" x="5264150" y="3321050"/>
          <p14:tracePt t="26143" x="5219700" y="3340100"/>
          <p14:tracePt t="26160" x="5168900" y="3359150"/>
          <p14:tracePt t="26176" x="5156200" y="3365500"/>
          <p14:tracePt t="26193" x="5137150" y="3384550"/>
          <p14:tracePt t="26210" x="5124450" y="3403600"/>
          <p14:tracePt t="26226" x="5124450" y="3416300"/>
          <p14:tracePt t="26243" x="5124450" y="3435350"/>
          <p14:tracePt t="26260" x="5149850" y="3460750"/>
          <p14:tracePt t="26277" x="5162550" y="3473450"/>
          <p14:tracePt t="26293" x="5175250" y="3479800"/>
          <p14:tracePt t="26326" x="5181600" y="3479800"/>
          <p14:tracePt t="26348" x="5187950" y="3479800"/>
          <p14:tracePt t="26359" x="5187950" y="3486150"/>
          <p14:tracePt t="26377" x="5187950" y="3498850"/>
          <p14:tracePt t="26393" x="5245100" y="3581400"/>
          <p14:tracePt t="26410" x="5289550" y="3708400"/>
          <p14:tracePt t="26426" x="5321300" y="3848100"/>
          <p14:tracePt t="26443" x="5327650" y="4191000"/>
          <p14:tracePt t="26460" x="5340350" y="4337050"/>
          <p14:tracePt t="26476" x="5340350" y="4451350"/>
          <p14:tracePt t="26493" x="5334000" y="4591050"/>
          <p14:tracePt t="26510" x="5334000" y="4667250"/>
          <p14:tracePt t="26526" x="5334000" y="4692650"/>
          <p14:tracePt t="26543" x="5334000" y="4711700"/>
          <p14:tracePt t="26560" x="5334000" y="4724400"/>
          <p14:tracePt t="26698" x="5334000" y="4692650"/>
          <p14:tracePt t="26705" x="5334000" y="4667250"/>
          <p14:tracePt t="26713" x="5334000" y="4635500"/>
          <p14:tracePt t="26727" x="5334000" y="4616450"/>
          <p14:tracePt t="26742" x="5334000" y="4565650"/>
          <p14:tracePt t="26759" x="5334000" y="4533900"/>
          <p14:tracePt t="26776" x="5334000" y="4495800"/>
          <p14:tracePt t="26793" x="5334000" y="4476750"/>
          <p14:tracePt t="26809" x="5334000" y="4470400"/>
          <p14:tracePt t="26826" x="5334000" y="4464050"/>
          <p14:tracePt t="26846" x="5334000" y="4457700"/>
          <p14:tracePt t="26859" x="5334000" y="4445000"/>
          <p14:tracePt t="26880" x="5334000" y="4438650"/>
          <p14:tracePt t="26896" x="5334000" y="4432300"/>
          <p14:tracePt t="26909" x="5334000" y="4425950"/>
          <p14:tracePt t="26926" x="5334000" y="4413250"/>
          <p14:tracePt t="26943" x="5327650" y="4406900"/>
          <p14:tracePt t="26959" x="5314950" y="4400550"/>
          <p14:tracePt t="26976" x="5276850" y="4375150"/>
          <p14:tracePt t="26993" x="5226050" y="4375150"/>
          <p14:tracePt t="27009" x="5187950" y="4375150"/>
          <p14:tracePt t="27026" x="5130800" y="4400550"/>
          <p14:tracePt t="27043" x="5111750" y="4413250"/>
          <p14:tracePt t="27059" x="5092700" y="4425950"/>
          <p14:tracePt t="27076" x="5086350" y="4438650"/>
          <p14:tracePt t="27093" x="5073650" y="4438650"/>
          <p14:tracePt t="27109" x="5073650" y="4445000"/>
          <p14:tracePt t="27125" x="5073650" y="4464050"/>
          <p14:tracePt t="27142" x="5118100" y="4489450"/>
          <p14:tracePt t="27159" x="5168900" y="4502150"/>
          <p14:tracePt t="27175" x="5232400" y="4527550"/>
          <p14:tracePt t="27192" x="5270500" y="4540250"/>
          <p14:tracePt t="27209" x="5302250" y="4546600"/>
          <p14:tracePt t="27225" x="5314950" y="4546600"/>
          <p14:tracePt t="27242" x="5327650" y="4546600"/>
          <p14:tracePt t="27259" x="5340350" y="4546600"/>
          <p14:tracePt t="27275" x="5353050" y="4540250"/>
          <p14:tracePt t="27293" x="5353050" y="4483100"/>
          <p14:tracePt t="27309" x="5346700" y="4419600"/>
          <p14:tracePt t="27325" x="5295900" y="4362450"/>
          <p14:tracePt t="27342" x="5276850" y="4343400"/>
          <p14:tracePt t="27359" x="5264150" y="4337050"/>
          <p14:tracePt t="27375" x="5232400" y="4337050"/>
          <p14:tracePt t="27392" x="5213350" y="4343400"/>
          <p14:tracePt t="27408" x="5194300" y="4375150"/>
          <p14:tracePt t="27425" x="5181600" y="4387850"/>
          <p14:tracePt t="27442" x="5181600" y="4406900"/>
          <p14:tracePt t="27459" x="5181600" y="4413250"/>
          <p14:tracePt t="27476" x="5181600" y="4425950"/>
          <p14:tracePt t="27492" x="5207000" y="4438650"/>
          <p14:tracePt t="27508" x="5232400" y="4438650"/>
          <p14:tracePt t="27526" x="5276850" y="4438650"/>
          <p14:tracePt t="27542" x="5289550" y="4438650"/>
          <p14:tracePt t="27558" x="5321300" y="4419600"/>
          <p14:tracePt t="27575" x="5346700" y="4400550"/>
          <p14:tracePt t="27592" x="5384800" y="4337050"/>
          <p14:tracePt t="27608" x="5416550" y="4222750"/>
          <p14:tracePt t="27625" x="5429250" y="4140200"/>
          <p14:tracePt t="27642" x="5429250" y="4076700"/>
          <p14:tracePt t="27658" x="5429250" y="3924300"/>
          <p14:tracePt t="27675" x="5416550" y="3784600"/>
          <p14:tracePt t="27692" x="5397500" y="3638550"/>
          <p14:tracePt t="27709" x="5365750" y="3505200"/>
          <p14:tracePt t="27712" x="5346700" y="3429000"/>
          <p14:tracePt t="27725" x="5327650" y="3295650"/>
          <p14:tracePt t="27742" x="5302250" y="3175000"/>
          <p14:tracePt t="27759" x="5264150" y="3098800"/>
          <p14:tracePt t="27775" x="5251450" y="3028950"/>
          <p14:tracePt t="27791" x="5213350" y="2870200"/>
          <p14:tracePt t="27809" x="5213350" y="2838450"/>
          <p14:tracePt t="27825" x="5213350" y="2813050"/>
          <p14:tracePt t="27841" x="5213350" y="2794000"/>
          <p14:tracePt t="27900" x="5213350" y="2800350"/>
          <p14:tracePt t="27907" x="5232400" y="2851150"/>
          <p14:tracePt t="27915" x="5251450" y="2908300"/>
          <p14:tracePt t="27925" x="5257800" y="2997200"/>
          <p14:tracePt t="27943" x="5302250" y="3194050"/>
          <p14:tracePt t="27958" x="5340350" y="3435350"/>
          <p14:tracePt t="27975" x="5359400" y="3594100"/>
          <p14:tracePt t="27991" x="5391150" y="3771900"/>
          <p14:tracePt t="28008" x="5378450" y="4006850"/>
          <p14:tracePt t="28025" x="5346700" y="4210050"/>
          <p14:tracePt t="28042" x="5327650" y="4406900"/>
          <p14:tracePt t="28059" x="5308600" y="4559300"/>
          <p14:tracePt t="28075" x="5270500" y="4724400"/>
          <p14:tracePt t="28092" x="5264150" y="4794250"/>
          <p14:tracePt t="28108" x="5257800" y="4826000"/>
          <p14:tracePt t="28125" x="5257800" y="4838700"/>
          <p14:tracePt t="28142" x="5257800" y="4851400"/>
          <p14:tracePt t="28158" x="5257800" y="4857750"/>
          <p14:tracePt t="28191" x="5257800" y="4806950"/>
          <p14:tracePt t="28208" x="5264150" y="4641850"/>
          <p14:tracePt t="28225" x="5270500" y="4483100"/>
          <p14:tracePt t="28229" x="5270500" y="4394200"/>
          <p14:tracePt t="28241" x="5283200" y="4229100"/>
          <p14:tracePt t="28258" x="5302250" y="4064000"/>
          <p14:tracePt t="28276" x="5314950" y="3835400"/>
          <p14:tracePt t="28292" x="5321300" y="3644900"/>
          <p14:tracePt t="28308" x="5353050" y="3302000"/>
          <p14:tracePt t="28324" x="5365750" y="3111500"/>
          <p14:tracePt t="28341" x="5372100" y="3009900"/>
          <p14:tracePt t="28358" x="5372100" y="2927350"/>
          <p14:tracePt t="28374" x="5372100" y="2882900"/>
          <p14:tracePt t="28391" x="5372100" y="2870200"/>
          <p14:tracePt t="28409" x="5372100" y="2863850"/>
          <p14:tracePt t="28477" x="5372100" y="2882900"/>
          <p14:tracePt t="28482" x="5372100" y="2901950"/>
          <p14:tracePt t="28491" x="5365750" y="2952750"/>
          <p14:tracePt t="28508" x="5365750" y="3041650"/>
          <p14:tracePt t="28526" x="5365750" y="3155950"/>
          <p14:tracePt t="28541" x="5365750" y="3352800"/>
          <p14:tracePt t="28558" x="5365750" y="3505200"/>
          <p14:tracePt t="28574" x="5365750" y="3695700"/>
          <p14:tracePt t="28591" x="5353050" y="3860800"/>
          <p14:tracePt t="28607" x="5353050" y="3981450"/>
          <p14:tracePt t="28624" x="5353050" y="4057650"/>
          <p14:tracePt t="28642" x="5353050" y="4121150"/>
          <p14:tracePt t="28658" x="5353050" y="4203700"/>
          <p14:tracePt t="28674" x="5353050" y="4235450"/>
          <p14:tracePt t="28691" x="5353050" y="4267200"/>
          <p14:tracePt t="28707" x="5353050" y="4286250"/>
          <p14:tracePt t="28725" x="5353050" y="4298950"/>
          <p14:tracePt t="28741" x="5353050" y="4318000"/>
          <p14:tracePt t="28758" x="5353050" y="4324350"/>
          <p14:tracePt t="28877" x="5353050" y="4330700"/>
          <p14:tracePt t="28919" x="5353050" y="4337050"/>
          <p14:tracePt t="28934" x="5353050" y="4343400"/>
          <p14:tracePt t="28941" x="5353050" y="4349750"/>
          <p14:tracePt t="28957" x="5353050" y="4362450"/>
          <p14:tracePt t="28974" x="5353050" y="4375150"/>
          <p14:tracePt t="28991" x="5353050" y="4387850"/>
          <p14:tracePt t="29007" x="5353050" y="4394200"/>
          <p14:tracePt t="29024" x="5353050" y="4400550"/>
          <p14:tracePt t="29040" x="5353050" y="4406900"/>
          <p14:tracePt t="29619" x="5353050" y="4381500"/>
          <p14:tracePt t="29626" x="5353050" y="4362450"/>
          <p14:tracePt t="29640" x="5353050" y="4330700"/>
          <p14:tracePt t="29657" x="5359400" y="4267200"/>
          <p14:tracePt t="29673" x="5359400" y="4210050"/>
          <p14:tracePt t="29690" x="5372100" y="4133850"/>
          <p14:tracePt t="29706" x="5378450" y="4076700"/>
          <p14:tracePt t="29723" x="5378450" y="4051300"/>
          <p14:tracePt t="29740" x="5378450" y="4044950"/>
          <p14:tracePt t="29764" x="5378450" y="4038600"/>
          <p14:tracePt t="29800" x="5378450" y="4032250"/>
          <p14:tracePt t="29837" x="5378450" y="4019550"/>
          <p14:tracePt t="29844" x="5378450" y="4013200"/>
          <p14:tracePt t="29857" x="5378450" y="4006850"/>
          <p14:tracePt t="29873" x="5397500" y="3943350"/>
          <p14:tracePt t="29890" x="5403850" y="3860800"/>
          <p14:tracePt t="29906" x="5416550" y="3740150"/>
          <p14:tracePt t="29923" x="5435600" y="3613150"/>
          <p14:tracePt t="29940" x="5435600" y="3479800"/>
          <p14:tracePt t="29956" x="5435600" y="3403600"/>
          <p14:tracePt t="29973" x="5435600" y="3346450"/>
          <p14:tracePt t="29990" x="5435600" y="3302000"/>
          <p14:tracePt t="30006" x="5435600" y="3276600"/>
          <p14:tracePt t="30024" x="5435600" y="3263900"/>
          <p14:tracePt t="30040" x="5435600" y="3251200"/>
          <p14:tracePt t="30073" x="5435600" y="3244850"/>
          <p14:tracePt t="30090" x="5435600" y="3232150"/>
          <p14:tracePt t="30106" x="5435600" y="3219450"/>
          <p14:tracePt t="30123" x="5435600" y="3206750"/>
          <p14:tracePt t="30140" x="5435600" y="3194050"/>
          <p14:tracePt t="30157" x="5435600" y="3175000"/>
          <p14:tracePt t="30173" x="5435600" y="3162300"/>
          <p14:tracePt t="30190" x="5435600" y="3155950"/>
          <p14:tracePt t="30206" x="5435600" y="3143250"/>
          <p14:tracePt t="30223" x="5435600" y="3130550"/>
          <p14:tracePt t="30240" x="5429250" y="3111500"/>
          <p14:tracePt t="30257" x="5416550" y="3092450"/>
          <p14:tracePt t="30273" x="5416550" y="3079750"/>
          <p14:tracePt t="30289" x="5397500" y="3067050"/>
          <p14:tracePt t="30307" x="5397500" y="3054350"/>
          <p14:tracePt t="30323" x="5397500" y="3048000"/>
          <p14:tracePt t="30339" x="5391150" y="3035300"/>
          <p14:tracePt t="30356" x="5391150" y="3028950"/>
          <p14:tracePt t="30373" x="5384800" y="3022600"/>
          <p14:tracePt t="30390" x="5378450" y="3016250"/>
          <p14:tracePt t="30406" x="5372100" y="3009900"/>
          <p14:tracePt t="30423" x="5365750" y="2990850"/>
          <p14:tracePt t="30439" x="5365750" y="2984500"/>
          <p14:tracePt t="30456" x="5359400" y="2971800"/>
          <p14:tracePt t="30472" x="5346700" y="2965450"/>
          <p14:tracePt t="30489" x="5340350" y="2952750"/>
          <p14:tracePt t="30506" x="5334000" y="2940050"/>
          <p14:tracePt t="30522" x="5321300" y="2933700"/>
          <p14:tracePt t="30539" x="5314950" y="2927350"/>
          <p14:tracePt t="30557" x="5308600" y="2921000"/>
          <p14:tracePt t="30572" x="5283200" y="2901950"/>
          <p14:tracePt t="30589" x="5270500" y="2901950"/>
          <p14:tracePt t="30606" x="5264150" y="2889250"/>
          <p14:tracePt t="30622" x="5251450" y="2889250"/>
          <p14:tracePt t="30639" x="5232400" y="2882900"/>
          <p14:tracePt t="30656" x="5226050" y="2882900"/>
          <p14:tracePt t="30672" x="5213350" y="2882900"/>
          <p14:tracePt t="30689" x="5207000" y="2882900"/>
          <p14:tracePt t="30706" x="5200650" y="2882900"/>
          <p14:tracePt t="30723" x="5187950" y="2882900"/>
          <p14:tracePt t="30739" x="5181600" y="2882900"/>
          <p14:tracePt t="30756" x="5168900" y="2882900"/>
          <p14:tracePt t="30772" x="5156200" y="2882900"/>
          <p14:tracePt t="30790" x="5149850" y="2882900"/>
          <p14:tracePt t="30805" x="5137150" y="2882900"/>
          <p14:tracePt t="30823" x="5118100" y="2882900"/>
          <p14:tracePt t="30839" x="5105400" y="2882900"/>
          <p14:tracePt t="30856" x="5099050" y="2882900"/>
          <p14:tracePt t="30872" x="5080000" y="2882900"/>
          <p14:tracePt t="30889" x="5067300" y="2882900"/>
          <p14:tracePt t="30915" x="5060950" y="2882900"/>
          <p14:tracePt t="30937" x="5060950" y="2889250"/>
          <p14:tracePt t="30945" x="5054600" y="2889250"/>
          <p14:tracePt t="30956" x="5054600" y="2895600"/>
          <p14:tracePt t="30972" x="5048250" y="2901950"/>
          <p14:tracePt t="30989" x="5041900" y="2908300"/>
          <p14:tracePt t="31005" x="5041900" y="2914650"/>
          <p14:tracePt t="31022" x="5035550" y="2921000"/>
          <p14:tracePt t="31039" x="5029200" y="2933700"/>
          <p14:tracePt t="31055" x="5029200" y="2952750"/>
          <p14:tracePt t="31072" x="5029200" y="2965450"/>
          <p14:tracePt t="31089" x="5016500" y="2971800"/>
          <p14:tracePt t="31105" x="5016500" y="2990850"/>
          <p14:tracePt t="31122" x="5016500" y="3009900"/>
          <p14:tracePt t="31140" x="5016500" y="3016250"/>
          <p14:tracePt t="31172" x="5016500" y="3022600"/>
          <p14:tracePt t="31188" x="5016500" y="3028950"/>
          <p14:tracePt t="31206" x="5016500" y="3035300"/>
          <p14:tracePt t="31227" x="5016500" y="3041650"/>
          <p14:tracePt t="31242" x="5016500" y="3048000"/>
          <p14:tracePt t="31256" x="5016500" y="3054350"/>
          <p14:tracePt t="31272" x="5016500" y="3060700"/>
          <p14:tracePt t="31289" x="5016500" y="3073400"/>
          <p14:tracePt t="31305" x="5016500" y="3086100"/>
          <p14:tracePt t="31322" x="5022850" y="3098800"/>
          <p14:tracePt t="31338" x="5022850" y="3117850"/>
          <p14:tracePt t="31355" x="5029200" y="3130550"/>
          <p14:tracePt t="31372" x="5035550" y="3143250"/>
          <p14:tracePt t="31389" x="5041900" y="3155950"/>
          <p14:tracePt t="31405" x="5048250" y="3168650"/>
          <p14:tracePt t="31422" x="5060950" y="3187700"/>
          <p14:tracePt t="31439" x="5080000" y="3200400"/>
          <p14:tracePt t="31455" x="5092700" y="3213100"/>
          <p14:tracePt t="31472" x="5111750" y="3225800"/>
          <p14:tracePt t="31489" x="5143500" y="3238500"/>
          <p14:tracePt t="31505" x="5181600" y="3238500"/>
          <p14:tracePt t="31521" x="5213350" y="3238500"/>
          <p14:tracePt t="31539" x="5232400" y="3238500"/>
          <p14:tracePt t="31555" x="5257800" y="3238500"/>
          <p14:tracePt t="31572" x="5276850" y="3238500"/>
          <p14:tracePt t="31589" x="5289550" y="3238500"/>
          <p14:tracePt t="31605" x="5302250" y="3238500"/>
          <p14:tracePt t="31622" x="5321300" y="3238500"/>
          <p14:tracePt t="31638" x="5340350" y="3225800"/>
          <p14:tracePt t="31655" x="5353050" y="3225800"/>
          <p14:tracePt t="31671" x="5372100" y="3213100"/>
          <p14:tracePt t="31688" x="5384800" y="3206750"/>
          <p14:tracePt t="31705" x="5397500" y="3200400"/>
          <p14:tracePt t="31722" x="5403850" y="3194050"/>
          <p14:tracePt t="31723" x="5403850" y="3187700"/>
          <p14:tracePt t="31738" x="5410200" y="3175000"/>
          <p14:tracePt t="31755" x="5416550" y="3168650"/>
          <p14:tracePt t="31771" x="5416550" y="3162300"/>
          <p14:tracePt t="31789" x="5429250" y="3155950"/>
          <p14:tracePt t="31833" x="5429250" y="3149600"/>
          <p14:tracePt t="31846" x="5435600" y="3143250"/>
          <p14:tracePt t="31854" x="5435600" y="3136900"/>
          <p14:tracePt t="31861" x="5435600" y="3130550"/>
          <p14:tracePt t="31871" x="5435600" y="3124200"/>
          <p14:tracePt t="31888" x="5435600" y="3105150"/>
          <p14:tracePt t="31904" x="5435600" y="3086100"/>
          <p14:tracePt t="31921" x="5422900" y="3073400"/>
          <p14:tracePt t="31938" x="5416550" y="3067050"/>
          <p14:tracePt t="31955" x="5410200" y="3054350"/>
          <p14:tracePt t="31971" x="5391150" y="3041650"/>
          <p14:tracePt t="31988" x="5378450" y="3035300"/>
          <p14:tracePt t="32004" x="5365750" y="3022600"/>
          <p14:tracePt t="32021" x="5289550" y="3009900"/>
          <p14:tracePt t="32038" x="5226050" y="3009900"/>
          <p14:tracePt t="32055" x="5162550" y="3009900"/>
          <p14:tracePt t="32072" x="5124450" y="3009900"/>
          <p14:tracePt t="32088" x="5086350" y="3009900"/>
          <p14:tracePt t="32104" x="5073650" y="3009900"/>
          <p14:tracePt t="32121" x="5067300" y="3009900"/>
          <p14:tracePt t="32138" x="5054600" y="3009900"/>
          <p14:tracePt t="32155" x="5048250" y="3009900"/>
          <p14:tracePt t="32188" x="5041900" y="3016250"/>
          <p14:tracePt t="32205" x="5029200" y="3028950"/>
          <p14:tracePt t="32221" x="5029200" y="3073400"/>
          <p14:tracePt t="32237" x="5041900" y="3124200"/>
          <p14:tracePt t="32254" x="5092700" y="3232150"/>
          <p14:tracePt t="32271" x="5137150" y="3276600"/>
          <p14:tracePt t="32287" x="5175250" y="3327400"/>
          <p14:tracePt t="32305" x="5219700" y="3346450"/>
          <p14:tracePt t="32321" x="5245100" y="3371850"/>
          <p14:tracePt t="32337" x="5270500" y="3371850"/>
          <p14:tracePt t="32354" x="5289550" y="3371850"/>
          <p14:tracePt t="32371" x="5321300" y="3365500"/>
          <p14:tracePt t="32388" x="5340350" y="3352800"/>
          <p14:tracePt t="32404" x="5372100" y="3321050"/>
          <p14:tracePt t="32421" x="5397500" y="3263900"/>
          <p14:tracePt t="32438" x="5403850" y="3232150"/>
          <p14:tracePt t="32454" x="5403850" y="3206750"/>
          <p14:tracePt t="32471" x="5410200" y="3187700"/>
          <p14:tracePt t="32488" x="5397500" y="3143250"/>
          <p14:tracePt t="32504" x="5353050" y="3111500"/>
          <p14:tracePt t="32521" x="5270500" y="3073400"/>
          <p14:tracePt t="32538" x="5168900" y="3060700"/>
          <p14:tracePt t="32554" x="5105400" y="3086100"/>
          <p14:tracePt t="32571" x="5080000" y="3098800"/>
          <p14:tracePt t="32587" x="5060950" y="3111500"/>
          <p14:tracePt t="32604" x="5041900" y="3124200"/>
          <p14:tracePt t="32620" x="5035550" y="3136900"/>
          <p14:tracePt t="32638" x="5035550" y="3155950"/>
          <p14:tracePt t="32655" x="5041900" y="3168650"/>
          <p14:tracePt t="32670" x="5162550" y="3206750"/>
          <p14:tracePt t="32687" x="5207000" y="3206750"/>
          <p14:tracePt t="32704" x="5238750" y="3206750"/>
          <p14:tracePt t="32721" x="5251450" y="3206750"/>
          <p14:tracePt t="32737" x="5257800" y="3206750"/>
          <p14:tracePt t="32754" x="5270500" y="3200400"/>
          <p14:tracePt t="32771" x="5270500" y="3187700"/>
          <p14:tracePt t="32787" x="5270500" y="3181350"/>
          <p14:tracePt t="32804" x="5270500" y="3175000"/>
          <p14:tracePt t="37804" x="5264150" y="3162300"/>
          <p14:tracePt t="37811" x="5251450" y="3149600"/>
          <p14:tracePt t="37819" x="5238750" y="3130550"/>
          <p14:tracePt t="37833" x="5187950" y="3079750"/>
          <p14:tracePt t="37849" x="5175250" y="3067050"/>
          <p14:tracePt t="37866" x="5162550" y="3060700"/>
          <p14:tracePt t="37883" x="5143500" y="3060700"/>
          <p14:tracePt t="37884" x="5137150" y="3060700"/>
          <p14:tracePt t="37899" x="5130800" y="3060700"/>
          <p14:tracePt t="37916" x="5118100" y="3060700"/>
          <p14:tracePt t="37932" x="5105400" y="3073400"/>
          <p14:tracePt t="37949" x="5099050" y="3086100"/>
          <p14:tracePt t="37966" x="5099050" y="3105150"/>
          <p14:tracePt t="37982" x="5099050" y="3117850"/>
          <p14:tracePt t="37999" x="5099050" y="3143250"/>
          <p14:tracePt t="38016" x="5111750" y="3168650"/>
          <p14:tracePt t="38032" x="5118100" y="3181350"/>
          <p14:tracePt t="38049" x="5118100" y="3187700"/>
          <p14:tracePt t="38066" x="5124450" y="3194050"/>
          <p14:tracePt t="38099" x="5130800" y="3194050"/>
          <p14:tracePt t="38132" x="5137150" y="3194050"/>
          <p14:tracePt t="38189" x="5149850" y="3194050"/>
          <p14:tracePt t="38226" x="5156200" y="3194050"/>
          <p14:tracePt t="38263" x="5162550" y="3194050"/>
          <p14:tracePt t="38401" x="5168900" y="3194050"/>
          <p14:tracePt t="38407" x="5168900" y="3187700"/>
          <p14:tracePt t="38438" x="5175250" y="3187700"/>
          <p14:tracePt t="38481" x="5175250" y="3181350"/>
          <p14:tracePt t="38495" x="5181600" y="3181350"/>
          <p14:tracePt t="38510" x="5187950" y="3181350"/>
          <p14:tracePt t="38517" x="5187950" y="3175000"/>
          <p14:tracePt t="38533" x="5194300" y="3175000"/>
          <p14:tracePt t="38548" x="5207000" y="3175000"/>
          <p14:tracePt t="38565" x="5219700" y="3162300"/>
          <p14:tracePt t="38598" x="5238750" y="3149600"/>
          <p14:tracePt t="38615" x="5257800" y="3143250"/>
          <p14:tracePt t="38632" x="5264150" y="3130550"/>
          <p14:tracePt t="38649" x="5295900" y="3117850"/>
          <p14:tracePt t="38665" x="5321300" y="3105150"/>
          <p14:tracePt t="38682" x="5334000" y="3092450"/>
          <p14:tracePt t="38699" x="5353050" y="3086100"/>
          <p14:tracePt t="38715" x="5372100" y="3073400"/>
          <p14:tracePt t="38732" x="5378450" y="3067050"/>
          <p14:tracePt t="38749" x="5384800" y="3054350"/>
          <p14:tracePt t="38765" x="5391150" y="3035300"/>
          <p14:tracePt t="38782" x="5397500" y="3022600"/>
          <p14:tracePt t="38799" x="5397500" y="3009900"/>
          <p14:tracePt t="38815" x="5397500" y="2997200"/>
          <p14:tracePt t="38831" x="5391150" y="2965450"/>
          <p14:tracePt t="38849" x="5359400" y="2940050"/>
          <p14:tracePt t="38865" x="5302250" y="2901950"/>
          <p14:tracePt t="38882" x="5200650" y="2863850"/>
          <p14:tracePt t="38898" x="5137150" y="2857500"/>
          <p14:tracePt t="38916" x="5092700" y="2851150"/>
          <p14:tracePt t="38932" x="5048250" y="2851150"/>
          <p14:tracePt t="38948" x="5003800" y="2851150"/>
          <p14:tracePt t="38965" x="4991100" y="2851150"/>
          <p14:tracePt t="38981" x="4984750" y="2851150"/>
          <p14:tracePt t="38999" x="4965700" y="2851150"/>
          <p14:tracePt t="39015" x="4946650" y="2851150"/>
          <p14:tracePt t="39031" x="4940300" y="2863850"/>
          <p14:tracePt t="39048" x="4927600" y="2876550"/>
          <p14:tracePt t="39065" x="4921250" y="2927350"/>
          <p14:tracePt t="39081" x="4921250" y="2984500"/>
          <p14:tracePt t="39100" x="4921250" y="3009900"/>
          <p14:tracePt t="39115" x="4927600" y="3035300"/>
          <p14:tracePt t="39132" x="4940300" y="3054350"/>
          <p14:tracePt t="39149" x="4965700" y="3073400"/>
          <p14:tracePt t="39165" x="4991100" y="3111500"/>
          <p14:tracePt t="39181" x="5035550" y="3130550"/>
          <p14:tracePt t="39198" x="5060950" y="3130550"/>
          <p14:tracePt t="39215" x="5092700" y="3130550"/>
          <p14:tracePt t="39217" x="5118100" y="3130550"/>
          <p14:tracePt t="39231" x="5137150" y="3130550"/>
          <p14:tracePt t="39248" x="5181600" y="3130550"/>
          <p14:tracePt t="39265" x="5213350" y="3111500"/>
          <p14:tracePt t="39281" x="5245100" y="3092450"/>
          <p14:tracePt t="39298" x="5283200" y="3073400"/>
          <p14:tracePt t="39315" x="5289550" y="3060700"/>
          <p14:tracePt t="39331" x="5302250" y="3048000"/>
          <p14:tracePt t="39348" x="5308600" y="3016250"/>
          <p14:tracePt t="39365" x="5308600" y="2997200"/>
          <p14:tracePt t="39381" x="5295900" y="2965450"/>
          <p14:tracePt t="39398" x="5238750" y="2921000"/>
          <p14:tracePt t="39414" x="5213350" y="2895600"/>
          <p14:tracePt t="39432" x="5187950" y="2889250"/>
          <p14:tracePt t="39448" x="5162550" y="2882900"/>
          <p14:tracePt t="39465" x="5130800" y="2882900"/>
          <p14:tracePt t="39482" x="5118100" y="2882900"/>
          <p14:tracePt t="39498" x="5111750" y="2901950"/>
          <p14:tracePt t="39514" x="5105400" y="2901950"/>
          <p14:tracePt t="44169" x="5105400" y="2908300"/>
          <p14:tracePt t="44183" x="5105400" y="2921000"/>
          <p14:tracePt t="44190" x="5105400" y="2927350"/>
          <p14:tracePt t="44198" x="5105400" y="2940050"/>
          <p14:tracePt t="44210" x="5105400" y="2959100"/>
          <p14:tracePt t="44227" x="5105400" y="2984500"/>
          <p14:tracePt t="44244" x="5105400" y="2990850"/>
          <p14:tracePt t="44260" x="5105400" y="3003550"/>
          <p14:tracePt t="44277" x="5105400" y="3022600"/>
          <p14:tracePt t="44294" x="5105400" y="3035300"/>
          <p14:tracePt t="44310" x="5105400" y="3048000"/>
          <p14:tracePt t="44327" x="5105400" y="3060700"/>
          <p14:tracePt t="44343" x="5105400" y="3079750"/>
          <p14:tracePt t="44360" x="5105400" y="3098800"/>
          <p14:tracePt t="44377" x="5105400" y="3111500"/>
          <p14:tracePt t="44394" x="5105400" y="3117850"/>
          <p14:tracePt t="44410" x="5105400" y="3143250"/>
          <p14:tracePt t="44427" x="5105400" y="3155950"/>
          <p14:tracePt t="44443" x="5105400" y="3162300"/>
          <p14:tracePt t="44460" x="5105400" y="3168650"/>
          <p14:tracePt t="44482" x="5105400" y="3175000"/>
          <p14:tracePt t="44518" x="5105400" y="3181350"/>
          <p14:tracePt t="44584" x="5105400" y="3194050"/>
          <p14:tracePt t="44642" x="5105400" y="3200400"/>
          <p14:tracePt t="44679" x="5105400" y="3206750"/>
          <p14:tracePt t="44687" x="5105400" y="3213100"/>
          <p14:tracePt t="44700" x="5105400" y="3219450"/>
          <p14:tracePt t="44710" x="5105400" y="3225800"/>
          <p14:tracePt t="44727" x="5105400" y="3232150"/>
          <p14:tracePt t="44744" x="5105400" y="3244850"/>
          <p14:tracePt t="44759" x="5105400" y="3251200"/>
          <p14:tracePt t="44776" x="5105400" y="3257550"/>
          <p14:tracePt t="44810" x="5105400" y="3263900"/>
          <p14:tracePt t="44831" x="5105400" y="3270250"/>
          <p14:tracePt t="44838" x="5105400" y="3276600"/>
          <p14:tracePt t="44862" x="5105400" y="3282950"/>
          <p14:tracePt t="44882" x="5105400" y="3289300"/>
          <p14:tracePt t="44898" x="5111750" y="3302000"/>
          <p14:tracePt t="44919" x="5118100" y="3308350"/>
          <p14:tracePt t="44927" x="5124450" y="3314700"/>
          <p14:tracePt t="44933" x="5130800" y="3321050"/>
          <p14:tracePt t="44943" x="5137150" y="3321050"/>
          <p14:tracePt t="44959" x="5162550" y="3327400"/>
          <p14:tracePt t="44976" x="5175250" y="3333750"/>
          <p14:tracePt t="44993" x="5213350" y="3333750"/>
          <p14:tracePt t="45009" x="5232400" y="3333750"/>
          <p14:tracePt t="45026" x="5251450" y="3333750"/>
          <p14:tracePt t="45043" x="5270500" y="3327400"/>
          <p14:tracePt t="45059" x="5283200" y="3327400"/>
          <p14:tracePt t="45076" x="5289550" y="3321050"/>
          <p14:tracePt t="45093" x="5302250" y="3308350"/>
          <p14:tracePt t="45109" x="5302250" y="3289300"/>
          <p14:tracePt t="45142" x="5302250" y="3282950"/>
          <p14:tracePt t="45159" x="5302250" y="3270250"/>
          <p14:tracePt t="45176" x="5308600" y="3257550"/>
          <p14:tracePt t="45193" x="5308600" y="3251200"/>
          <p14:tracePt t="45226" x="5308600" y="3238500"/>
          <p14:tracePt t="45243" x="5308600" y="3232150"/>
          <p14:tracePt t="45259" x="5308600" y="3219450"/>
          <p14:tracePt t="45276" x="5289550" y="3206750"/>
          <p14:tracePt t="45293" x="5264150" y="3206750"/>
          <p14:tracePt t="45309" x="5251450" y="3206750"/>
          <p14:tracePt t="45327" x="5232400" y="3206750"/>
          <p14:tracePt t="45342" x="5200650" y="3206750"/>
          <p14:tracePt t="45359" x="5175250" y="3206750"/>
          <p14:tracePt t="45376" x="5143500" y="3206750"/>
          <p14:tracePt t="45392" x="5105400" y="3213100"/>
          <p14:tracePt t="45409" x="5092700" y="3219450"/>
          <p14:tracePt t="45426" x="5080000" y="3225800"/>
          <p14:tracePt t="45442" x="5060950" y="3251200"/>
          <p14:tracePt t="45459" x="5054600" y="3257550"/>
          <p14:tracePt t="45476" x="5035550" y="3257550"/>
          <p14:tracePt t="45509" x="5029200" y="3270250"/>
          <p14:tracePt t="45542" x="5022850" y="3276600"/>
          <p14:tracePt t="45559" x="5022850" y="3282950"/>
          <p14:tracePt t="45575" x="5022850" y="3289300"/>
          <p14:tracePt t="45592" x="5022850" y="3302000"/>
          <p14:tracePt t="45609" x="5022850" y="3314700"/>
          <p14:tracePt t="45626" x="5022850" y="3340100"/>
          <p14:tracePt t="45642" x="5022850" y="3346450"/>
          <p14:tracePt t="45659" x="5029200" y="3365500"/>
          <p14:tracePt t="45675" x="5054600" y="3384550"/>
          <p14:tracePt t="45692" x="5080000" y="3403600"/>
          <p14:tracePt t="45709" x="5092700" y="3416300"/>
          <p14:tracePt t="45725" x="5118100" y="3422650"/>
          <p14:tracePt t="45728" x="5130800" y="3422650"/>
          <p14:tracePt t="45742" x="5156200" y="3422650"/>
          <p14:tracePt t="45759" x="5175250" y="3422650"/>
          <p14:tracePt t="45775" x="5187950" y="3429000"/>
          <p14:tracePt t="45792" x="5200650" y="3429000"/>
          <p14:tracePt t="45809" x="5219700" y="3435350"/>
          <p14:tracePt t="45825" x="5226050" y="3435350"/>
          <p14:tracePt t="45842" x="5232400" y="3435350"/>
          <p14:tracePt t="45859" x="5251450" y="3441700"/>
          <p14:tracePt t="45875" x="5270500" y="3441700"/>
          <p14:tracePt t="45892" x="5276850" y="3441700"/>
          <p14:tracePt t="45909" x="5302250" y="3441700"/>
          <p14:tracePt t="45925" x="5314950" y="3441700"/>
          <p14:tracePt t="45942" x="5334000" y="3441700"/>
          <p14:tracePt t="45959" x="5346700" y="3441700"/>
          <p14:tracePt t="45975" x="5365750" y="3435350"/>
          <p14:tracePt t="45992" x="5372100" y="3435350"/>
          <p14:tracePt t="46008" x="5378450" y="3416300"/>
          <p14:tracePt t="46025" x="5391150" y="3403600"/>
          <p14:tracePt t="46042" x="5391150" y="3390900"/>
          <p14:tracePt t="46059" x="5397500" y="3384550"/>
          <p14:tracePt t="46076" x="5397500" y="3371850"/>
          <p14:tracePt t="46092" x="5397500" y="3340100"/>
          <p14:tracePt t="46108" x="5384800" y="3333750"/>
          <p14:tracePt t="46125" x="5359400" y="3321050"/>
          <p14:tracePt t="46142" x="5308600" y="3321050"/>
          <p14:tracePt t="46158" x="5283200" y="3327400"/>
          <p14:tracePt t="46175" x="5257800" y="3346450"/>
          <p14:tracePt t="46193" x="5226050" y="3378200"/>
          <p14:tracePt t="46208" x="5200650" y="3429000"/>
          <p14:tracePt t="46225" x="5187950" y="3448050"/>
          <p14:tracePt t="46241" x="5175250" y="3473450"/>
          <p14:tracePt t="46258" x="5175250" y="3517900"/>
          <p14:tracePt t="46276" x="5175250" y="3536950"/>
          <p14:tracePt t="46293" x="5175250" y="3575050"/>
          <p14:tracePt t="46309" x="5175250" y="3587750"/>
          <p14:tracePt t="46325" x="5175250" y="3625850"/>
          <p14:tracePt t="46341" x="5194300" y="3676650"/>
          <p14:tracePt t="46358" x="5207000" y="3727450"/>
          <p14:tracePt t="46375" x="5238750" y="3835400"/>
          <p14:tracePt t="46391" x="5264150" y="3911600"/>
          <p14:tracePt t="46408" x="5270500" y="3981450"/>
          <p14:tracePt t="46426" x="5289550" y="4064000"/>
          <p14:tracePt t="46441" x="5295900" y="4171950"/>
          <p14:tracePt t="46458" x="5295900" y="4210050"/>
          <p14:tracePt t="46475" x="5295900" y="4241800"/>
          <p14:tracePt t="46491" x="5295900" y="4273550"/>
          <p14:tracePt t="46508" x="5295900" y="4286250"/>
          <p14:tracePt t="46525" x="5295900" y="4298950"/>
          <p14:tracePt t="46542" x="5295900" y="4305300"/>
          <p14:tracePt t="46558" x="5295900" y="4318000"/>
          <p14:tracePt t="46579" x="5295900" y="4324350"/>
          <p14:tracePt t="46594" x="5302250" y="4330700"/>
          <p14:tracePt t="46608" x="5302250" y="4337050"/>
          <p14:tracePt t="46631" x="5302250" y="4343400"/>
          <p14:tracePt t="46642" x="5302250" y="4349750"/>
          <p14:tracePt t="46688" x="5302250" y="4356100"/>
          <p14:tracePt t="46732" x="5302250" y="4362450"/>
          <p14:tracePt t="46805" x="5308600" y="4362450"/>
          <p14:tracePt t="46914" x="5308600" y="4356100"/>
          <p14:tracePt t="46929" x="5308600" y="4349750"/>
          <p14:tracePt t="46936" x="5308600" y="4343400"/>
          <p14:tracePt t="46943" x="5308600" y="4330700"/>
          <p14:tracePt t="46958" x="5308600" y="4324350"/>
          <p14:tracePt t="46974" x="5308600" y="4311650"/>
          <p14:tracePt t="46991" x="5308600" y="4298950"/>
          <p14:tracePt t="47025" x="5308600" y="4286250"/>
          <p14:tracePt t="47041" x="5308600" y="4279900"/>
          <p14:tracePt t="47058" x="5295900" y="4273550"/>
          <p14:tracePt t="47075" x="5264150" y="4248150"/>
          <p14:tracePt t="47091" x="5232400" y="4235450"/>
          <p14:tracePt t="47107" x="5200650" y="4229100"/>
          <p14:tracePt t="47125" x="5175250" y="4229100"/>
          <p14:tracePt t="47141" x="5130800" y="4229100"/>
          <p14:tracePt t="47158" x="5105400" y="4229100"/>
          <p14:tracePt t="47174" x="5086350" y="4229100"/>
          <p14:tracePt t="47191" x="5060950" y="4241800"/>
          <p14:tracePt t="47207" x="5022850" y="4260850"/>
          <p14:tracePt t="47224" x="5016500" y="4273550"/>
          <p14:tracePt t="47242" x="5003800" y="4286250"/>
          <p14:tracePt t="47258" x="4984750" y="4298950"/>
          <p14:tracePt t="47291" x="4984750" y="4305300"/>
          <p14:tracePt t="47308" x="4984750" y="4318000"/>
          <p14:tracePt t="47324" x="4984750" y="4324350"/>
          <p14:tracePt t="47341" x="4984750" y="4330700"/>
          <p14:tracePt t="47358" x="4984750" y="4343400"/>
          <p14:tracePt t="47374" x="5016500" y="4362450"/>
          <p14:tracePt t="47391" x="5060950" y="4381500"/>
          <p14:tracePt t="47407" x="5099050" y="4381500"/>
          <p14:tracePt t="47424" x="5143500" y="4381500"/>
          <p14:tracePt t="47441" x="5181600" y="4368800"/>
          <p14:tracePt t="47457" x="5187950" y="4362450"/>
          <p14:tracePt t="47474" x="5200650" y="4356100"/>
          <p14:tracePt t="47491" x="5226050" y="4337050"/>
          <p14:tracePt t="47507" x="5238750" y="4324350"/>
          <p14:tracePt t="47524" x="5251450" y="4311650"/>
          <p14:tracePt t="47541" x="5257800" y="4286250"/>
          <p14:tracePt t="47558" x="5257800" y="4254500"/>
          <p14:tracePt t="47574" x="5257800" y="4222750"/>
          <p14:tracePt t="47591" x="5245100" y="4178300"/>
          <p14:tracePt t="47607" x="5194300" y="4133850"/>
          <p14:tracePt t="47624" x="5168900" y="4095750"/>
          <p14:tracePt t="47640" x="5156200" y="4089400"/>
          <p14:tracePt t="47657" x="5130800" y="4089400"/>
          <p14:tracePt t="47674" x="5124450" y="4089400"/>
          <p14:tracePt t="47690" x="5105400" y="4121150"/>
          <p14:tracePt t="47708" x="5086350" y="4165600"/>
          <p14:tracePt t="47724" x="5080000" y="4216400"/>
          <p14:tracePt t="47740" x="5080000" y="4241800"/>
          <p14:tracePt t="47758" x="5099050" y="4286250"/>
          <p14:tracePt t="47774" x="5181600" y="4349750"/>
          <p14:tracePt t="47791" x="5238750" y="4356100"/>
          <p14:tracePt t="47807" x="5289550" y="4356100"/>
          <p14:tracePt t="47824" x="5327650" y="4356100"/>
          <p14:tracePt t="47840" x="5384800" y="4330700"/>
          <p14:tracePt t="47857" x="5410200" y="4311650"/>
          <p14:tracePt t="47874" x="5435600" y="4311650"/>
          <p14:tracePt t="65969" x="5410200" y="4292600"/>
          <p14:tracePt t="65977" x="5340350" y="4210050"/>
          <p14:tracePt t="65991" x="5232400" y="4102100"/>
          <p14:tracePt t="66008" x="5124450" y="4006850"/>
          <p14:tracePt t="66024" x="5022850" y="3943350"/>
          <p14:tracePt t="66040" x="4940300" y="3879850"/>
          <p14:tracePt t="66057" x="4883150" y="3829050"/>
          <p14:tracePt t="66074" x="4838700" y="3803650"/>
          <p14:tracePt t="66091" x="4794250" y="3759200"/>
          <p14:tracePt t="66107" x="4743450" y="3740150"/>
          <p14:tracePt t="66124" x="4699000" y="3721100"/>
          <p14:tracePt t="66141" x="4648200" y="3708400"/>
          <p14:tracePt t="66157" x="4578350" y="3695700"/>
          <p14:tracePt t="66174" x="4502150" y="3695700"/>
          <p14:tracePt t="66191" x="4457700" y="3695700"/>
          <p14:tracePt t="66208" x="4425950" y="3702050"/>
          <p14:tracePt t="66224" x="4400550" y="3708400"/>
          <p14:tracePt t="66240" x="4381500" y="3714750"/>
          <p14:tracePt t="66258" x="4349750" y="3733800"/>
          <p14:tracePt t="66275" x="4260850" y="3771900"/>
          <p14:tracePt t="66290" x="4121150" y="3797300"/>
          <p14:tracePt t="66307" x="4044950" y="3810000"/>
          <p14:tracePt t="66325" x="3956050" y="3810000"/>
          <p14:tracePt t="66340" x="3803650" y="3810000"/>
          <p14:tracePt t="66357" x="3702050" y="3810000"/>
          <p14:tracePt t="66374" x="3625850" y="3810000"/>
          <p14:tracePt t="66391" x="3587750" y="3810000"/>
          <p14:tracePt t="66407" x="3562350" y="3810000"/>
          <p14:tracePt t="66424" x="3549650" y="3810000"/>
          <p14:tracePt t="66440" x="3536950" y="3810000"/>
          <p14:tracePt t="66457" x="3530600" y="3810000"/>
          <p14:tracePt t="66474" x="3517900" y="3810000"/>
          <p14:tracePt t="66510" x="3511550" y="3810000"/>
          <p14:tracePt t="66524" x="3498850" y="3810000"/>
          <p14:tracePt t="66540" x="3486150" y="3816350"/>
          <p14:tracePt t="66558" x="3479800" y="3816350"/>
          <p14:tracePt t="66574" x="3454400" y="3822700"/>
          <p14:tracePt t="66590" x="3448050" y="3829050"/>
          <p14:tracePt t="66607" x="3441700" y="3841750"/>
          <p14:tracePt t="66624" x="3435350" y="3841750"/>
          <p14:tracePt t="66640" x="3435350" y="3848100"/>
          <p14:tracePt t="66657" x="3435350" y="3854450"/>
          <p14:tracePt t="66677" x="3435350" y="3860800"/>
          <p14:tracePt t="66719" x="3435350" y="3867150"/>
          <p14:tracePt t="66733" x="3435350" y="3873500"/>
          <p14:tracePt t="66748" x="3435350" y="3879850"/>
          <p14:tracePt t="66757" x="3429000" y="3886200"/>
          <p14:tracePt t="66773" x="3409950" y="3905250"/>
          <p14:tracePt t="66791" x="3397250" y="3911600"/>
          <p14:tracePt t="66807" x="3384550" y="3930650"/>
          <p14:tracePt t="66823" x="3371850" y="3943350"/>
          <p14:tracePt t="66840" x="3352800" y="3949700"/>
          <p14:tracePt t="66857" x="3346450" y="3981450"/>
          <p14:tracePt t="66873" x="3346450" y="3994150"/>
          <p14:tracePt t="66890" x="3346450" y="4006850"/>
          <p14:tracePt t="66907" x="3346450" y="4019550"/>
          <p14:tracePt t="66923" x="3346450" y="4038600"/>
          <p14:tracePt t="66940" x="3365500" y="4051300"/>
          <p14:tracePt t="66956" x="3371850" y="4057650"/>
          <p14:tracePt t="66973" x="3397250" y="4064000"/>
          <p14:tracePt t="66990" x="3422650" y="4064000"/>
          <p14:tracePt t="67006" x="3435350" y="4064000"/>
          <p14:tracePt t="67024" x="3460750" y="4064000"/>
          <p14:tracePt t="67039" x="3511550" y="4032250"/>
          <p14:tracePt t="67056" x="3549650" y="3994150"/>
          <p14:tracePt t="67073" x="3556000" y="3975100"/>
          <p14:tracePt t="67089" x="3575050" y="3962400"/>
          <p14:tracePt t="67106" x="3575050" y="3943350"/>
          <p14:tracePt t="67140" x="3575050" y="3937000"/>
          <p14:tracePt t="67156" x="3536950" y="3937000"/>
          <p14:tracePt t="67173" x="3517900" y="3937000"/>
          <p14:tracePt t="67190" x="3505200" y="3937000"/>
          <p14:tracePt t="67206" x="3479800" y="3949700"/>
          <p14:tracePt t="67223" x="3467100" y="3962400"/>
          <p14:tracePt t="67239" x="3460750" y="3981450"/>
          <p14:tracePt t="67257" x="3454400" y="4006850"/>
          <p14:tracePt t="67273" x="3454400" y="4051300"/>
          <p14:tracePt t="67289" x="3454400" y="4076700"/>
          <p14:tracePt t="67306" x="3460750" y="4089400"/>
          <p14:tracePt t="67323" x="3492500" y="4114800"/>
          <p14:tracePt t="67339" x="3505200" y="4114800"/>
          <p14:tracePt t="67356" x="3511550" y="4114800"/>
          <p14:tracePt t="67373" x="3536950" y="4051300"/>
          <p14:tracePt t="67389" x="3517900" y="4000500"/>
          <p14:tracePt t="67406" x="3492500" y="3981450"/>
          <p14:tracePt t="67423" x="3441700" y="3981450"/>
          <p14:tracePt t="67439" x="3422650" y="3981450"/>
          <p14:tracePt t="67456" x="3403600" y="3981450"/>
          <p14:tracePt t="67473" x="3397250" y="3981450"/>
          <p14:tracePt t="67489" x="3397250" y="3987800"/>
          <p14:tracePt t="67506" x="3397250" y="3994150"/>
          <p14:tracePt t="67524" x="3397250" y="4013200"/>
          <p14:tracePt t="67539" x="3397250" y="4070350"/>
          <p14:tracePt t="67556" x="3397250" y="4159250"/>
          <p14:tracePt t="67573" x="3390900" y="4235450"/>
          <p14:tracePt t="67589" x="3378200" y="4298950"/>
          <p14:tracePt t="67606" x="3359150" y="4381500"/>
          <p14:tracePt t="67623" x="3333750" y="4540250"/>
          <p14:tracePt t="67639" x="3327400" y="4597400"/>
          <p14:tracePt t="67656" x="3327400" y="4660900"/>
          <p14:tracePt t="67672" x="3327400" y="4724400"/>
          <p14:tracePt t="67689" x="3327400" y="4762500"/>
          <p14:tracePt t="67706" x="3327400" y="4768850"/>
          <p14:tracePt t="67722" x="3340100" y="4781550"/>
          <p14:tracePt t="67724" x="3340100" y="4787900"/>
          <p14:tracePt t="67739" x="3340100" y="4800600"/>
          <p14:tracePt t="67772" x="3340100" y="4806950"/>
          <p14:tracePt t="67789" x="3346450" y="4806950"/>
          <p14:tracePt t="67806" x="3352800" y="4813300"/>
          <p14:tracePt t="67822" x="3359150" y="4813300"/>
          <p14:tracePt t="67839" x="3371850" y="4819650"/>
          <p14:tracePt t="67855" x="3397250" y="4826000"/>
          <p14:tracePt t="67873" x="3416300" y="4826000"/>
          <p14:tracePt t="67889" x="3435350" y="4826000"/>
          <p14:tracePt t="67905" x="3473450" y="4826000"/>
          <p14:tracePt t="67923" x="3492500" y="4826000"/>
          <p14:tracePt t="67939" x="3517900" y="4826000"/>
          <p14:tracePt t="67957" x="3536950" y="4826000"/>
          <p14:tracePt t="67972" x="3543300" y="4813300"/>
          <p14:tracePt t="67993" x="3543300" y="4806950"/>
          <p14:tracePt t="68006" x="3543300" y="4800600"/>
          <p14:tracePt t="68022" x="3543300" y="4787900"/>
          <p14:tracePt t="68039" x="3543300" y="4781550"/>
          <p14:tracePt t="68055" x="3543300" y="4775200"/>
          <p14:tracePt t="68072" x="3524250" y="4756150"/>
          <p14:tracePt t="68089" x="3473450" y="4743450"/>
          <p14:tracePt t="68105" x="3467100" y="4743450"/>
          <p14:tracePt t="68122" x="3441700" y="4743450"/>
          <p14:tracePt t="68139" x="3416300" y="4787900"/>
          <p14:tracePt t="68156" x="3390900" y="4838700"/>
          <p14:tracePt t="68172" x="3384550" y="4921250"/>
          <p14:tracePt t="68189" x="3384550" y="4972050"/>
          <p14:tracePt t="68206" x="3384550" y="5035550"/>
          <p14:tracePt t="68222" x="3390900" y="5060950"/>
          <p14:tracePt t="68225" x="3397250" y="5073650"/>
          <p14:tracePt t="68238" x="3403600" y="5080000"/>
          <p14:tracePt t="68255" x="3460750" y="5130800"/>
          <p14:tracePt t="68272" x="3498850" y="5137150"/>
          <p14:tracePt t="68289" x="3556000" y="5137150"/>
          <p14:tracePt t="68305" x="3632200" y="5067300"/>
          <p14:tracePt t="68322" x="3733800" y="4857750"/>
          <p14:tracePt t="68339" x="3740150" y="4775200"/>
          <p14:tracePt t="68355" x="3740150" y="4730750"/>
          <p14:tracePt t="68372" x="3727450" y="4711700"/>
          <p14:tracePt t="68388" x="3689350" y="4686300"/>
          <p14:tracePt t="68406" x="3657600" y="4673600"/>
          <p14:tracePt t="68422" x="3625850" y="4673600"/>
          <p14:tracePt t="68438" x="3575050" y="4699000"/>
          <p14:tracePt t="68455" x="3524250" y="4730750"/>
          <p14:tracePt t="68471" x="3473450" y="4813300"/>
          <p14:tracePt t="68488" x="3448050" y="4908550"/>
          <p14:tracePt t="68506" x="3448050" y="4959350"/>
          <p14:tracePt t="68522" x="3448050" y="4997450"/>
          <p14:tracePt t="68539" x="3448050" y="5022850"/>
          <p14:tracePt t="68555" x="3530600" y="5073650"/>
          <p14:tracePt t="68572" x="3638550" y="5086350"/>
          <p14:tracePt t="68589" x="3733800" y="5080000"/>
          <p14:tracePt t="68605" x="3841750" y="5003800"/>
          <p14:tracePt t="68622" x="3886200" y="4889500"/>
          <p14:tracePt t="68638" x="3898900" y="4787900"/>
          <p14:tracePt t="68656" x="3879850" y="4762500"/>
          <p14:tracePt t="68672" x="3784600" y="4699000"/>
          <p14:tracePt t="68688" x="3721100" y="4686300"/>
          <p14:tracePt t="68705" x="3683000" y="4686300"/>
          <p14:tracePt t="68722" x="3657600" y="4711700"/>
          <p14:tracePt t="68738" x="3644900" y="4724400"/>
          <p14:tracePt t="68755" x="3638550" y="4737100"/>
          <p14:tracePt t="68788" x="3638550" y="4743450"/>
          <p14:tracePt t="68805" x="3638550" y="4749800"/>
          <p14:tracePt t="68822" x="3644900" y="4775200"/>
          <p14:tracePt t="68839" x="3663950" y="4800600"/>
          <p14:tracePt t="68855" x="3702050" y="4819650"/>
          <p14:tracePt t="68872" x="3733800" y="4857750"/>
          <p14:tracePt t="68889" x="3803650" y="4883150"/>
          <p14:tracePt t="68905" x="3956050" y="4946650"/>
          <p14:tracePt t="68922" x="4114800" y="5003800"/>
          <p14:tracePt t="68939" x="4400550" y="5048250"/>
          <p14:tracePt t="68955" x="4686300" y="5099050"/>
          <p14:tracePt t="68971" x="4972050" y="5149850"/>
          <p14:tracePt t="68988" x="5137150" y="5156200"/>
          <p14:tracePt t="69005" x="5340350" y="5168900"/>
          <p14:tracePt t="69021" x="5683250" y="5162550"/>
          <p14:tracePt t="69038" x="5886450" y="5162550"/>
          <p14:tracePt t="69056" x="6184900" y="5162550"/>
          <p14:tracePt t="69072" x="6438900" y="5143500"/>
          <p14:tracePt t="69088" x="6635750" y="5099050"/>
          <p14:tracePt t="69105" x="6781800" y="5060950"/>
          <p14:tracePt t="69122" x="6870700" y="5029200"/>
          <p14:tracePt t="69138" x="6972300" y="4946650"/>
          <p14:tracePt t="69155" x="7029450" y="4864100"/>
          <p14:tracePt t="69171" x="7080250" y="4768850"/>
          <p14:tracePt t="69188" x="7118350" y="4705350"/>
          <p14:tracePt t="69204" x="7131050" y="4667250"/>
          <p14:tracePt t="69222" x="7131050" y="4641850"/>
          <p14:tracePt t="69227" x="7099300" y="4603750"/>
          <p14:tracePt t="69238" x="7061200" y="4565650"/>
          <p14:tracePt t="69255" x="6508750" y="4349750"/>
          <p14:tracePt t="69271" x="6292850" y="4330700"/>
          <p14:tracePt t="69288" x="6026150" y="4368800"/>
          <p14:tracePt t="69305" x="5810250" y="4432300"/>
          <p14:tracePt t="69321" x="5765800" y="4489450"/>
          <p14:tracePt t="69338" x="5676900" y="4616450"/>
          <p14:tracePt t="69354" x="5645150" y="4806950"/>
          <p14:tracePt t="69371" x="5702300" y="4978400"/>
          <p14:tracePt t="69388" x="5892800" y="5124450"/>
          <p14:tracePt t="69405" x="6083300" y="5232400"/>
          <p14:tracePt t="69421" x="6324600" y="5321300"/>
          <p14:tracePt t="69438" x="6527800" y="5327650"/>
          <p14:tracePt t="69455" x="6673850" y="5295900"/>
          <p14:tracePt t="69471" x="6826250" y="5149850"/>
          <p14:tracePt t="69488" x="6934200" y="4984750"/>
          <p14:tracePt t="69504" x="6965950" y="4806950"/>
          <p14:tracePt t="69522" x="6921500" y="4622800"/>
          <p14:tracePt t="69537" x="6838950" y="4540250"/>
          <p14:tracePt t="69554" x="6692900" y="4502150"/>
          <p14:tracePt t="69571" x="6534150" y="4533900"/>
          <p14:tracePt t="69588" x="6330950" y="4737100"/>
          <p14:tracePt t="69604" x="6261100" y="4908550"/>
          <p14:tracePt t="69621" x="6229350" y="4984750"/>
          <p14:tracePt t="69638" x="6223000" y="5022850"/>
          <p14:tracePt t="69654" x="6223000" y="5060950"/>
          <p14:tracePt t="69671" x="6229350" y="5080000"/>
          <p14:tracePt t="69687" x="6350000" y="5130800"/>
          <p14:tracePt t="69704" x="6584950" y="5086350"/>
          <p14:tracePt t="69721" x="6673850" y="5035550"/>
          <p14:tracePt t="69737" x="6724650" y="4946650"/>
          <p14:tracePt t="69755" x="6750050" y="4864100"/>
          <p14:tracePt t="69770" x="6610350" y="4737100"/>
          <p14:tracePt t="69787" x="6457950" y="4724400"/>
          <p14:tracePt t="69804" x="6286500" y="4800600"/>
          <p14:tracePt t="69820" x="6038850" y="5022850"/>
          <p14:tracePt t="69837" x="5867400" y="5232400"/>
          <p14:tracePt t="69855" x="5822950" y="5321300"/>
          <p14:tracePt t="69871" x="5810250" y="5353050"/>
          <p14:tracePt t="69887" x="5803900" y="5378450"/>
          <p14:tracePt t="69904" x="5949950" y="5391150"/>
          <p14:tracePt t="69921" x="5956300" y="53911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6000" y="216000"/>
            <a:ext cx="6121910" cy="545267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Masteropleidingen</a:t>
            </a:r>
            <a:endParaRPr lang="nl-BE" dirty="0"/>
          </a:p>
        </p:txBody>
      </p:sp>
      <p:pic>
        <p:nvPicPr>
          <p:cNvPr id="6" name="Picture 3" descr="biosystemen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575" y="741737"/>
            <a:ext cx="1645787" cy="124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SC0002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575" y="2058399"/>
            <a:ext cx="1727427" cy="129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refiner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575" y="3430215"/>
            <a:ext cx="1727427" cy="133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bos-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575" y="4862362"/>
            <a:ext cx="1727427" cy="129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3636953" y="785385"/>
            <a:ext cx="4853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/>
              <a:t>Biosysteemtechniek</a:t>
            </a: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Technologie voor de agrovoedingssector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 smtClean="0"/>
              <a:t>Bionanotechnologie</a:t>
            </a: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Human Health Engineering</a:t>
            </a:r>
            <a:endParaRPr lang="nl-BE" dirty="0"/>
          </a:p>
        </p:txBody>
      </p:sp>
      <p:sp>
        <p:nvSpPr>
          <p:cNvPr id="13" name="Tekstvak 12"/>
          <p:cNvSpPr txBox="1"/>
          <p:nvPr/>
        </p:nvSpPr>
        <p:spPr>
          <a:xfrm>
            <a:off x="3636954" y="2471057"/>
            <a:ext cx="359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</a:t>
            </a:r>
            <a:r>
              <a:rPr lang="nl-BE" dirty="0" smtClean="0"/>
              <a:t>el- en gentechnologie</a:t>
            </a:r>
            <a:endParaRPr lang="nl-BE" dirty="0"/>
          </a:p>
        </p:txBody>
      </p:sp>
      <p:sp>
        <p:nvSpPr>
          <p:cNvPr id="14" name="Tekstvak 13"/>
          <p:cNvSpPr txBox="1"/>
          <p:nvPr/>
        </p:nvSpPr>
        <p:spPr>
          <a:xfrm>
            <a:off x="3636955" y="3603171"/>
            <a:ext cx="3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Katalytische technologie</a:t>
            </a:r>
            <a:endParaRPr lang="nl-BE" dirty="0"/>
          </a:p>
        </p:txBody>
      </p:sp>
      <p:sp>
        <p:nvSpPr>
          <p:cNvPr id="16" name="Tekstvak 15"/>
          <p:cNvSpPr txBox="1"/>
          <p:nvPr/>
        </p:nvSpPr>
        <p:spPr>
          <a:xfrm>
            <a:off x="3636953" y="4616661"/>
            <a:ext cx="3841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Landbeheer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 smtClean="0"/>
              <a:t>Production</a:t>
            </a:r>
            <a:r>
              <a:rPr lang="nl-BE" dirty="0" smtClean="0"/>
              <a:t> </a:t>
            </a:r>
            <a:r>
              <a:rPr lang="nl-BE" dirty="0" err="1" smtClean="0"/>
              <a:t>Forestry</a:t>
            </a:r>
            <a:r>
              <a:rPr lang="nl-BE" dirty="0" smtClean="0"/>
              <a:t>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Bos- en Natuursystemen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Bodem- en Watersystemen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Aardobservatie</a:t>
            </a:r>
            <a:endParaRPr lang="nl-B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86"/>
    </mc:Choice>
    <mc:Fallback xmlns="">
      <p:transition spd="slow" advTm="11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951" x="5924550" y="5308600"/>
          <p14:tracePt t="22961" x="5905500" y="5245100"/>
          <p14:tracePt t="22966" x="5861050" y="5149850"/>
          <p14:tracePt t="22974" x="5829300" y="5035550"/>
          <p14:tracePt t="22992" x="5715000" y="4781550"/>
          <p14:tracePt t="23008" x="5549900" y="4324350"/>
          <p14:tracePt t="23012" x="5499100" y="4235450"/>
          <p14:tracePt t="23024" x="5314950" y="3816350"/>
          <p14:tracePt t="23041" x="5149850" y="3416300"/>
          <p14:tracePt t="23057" x="4908550" y="3041650"/>
          <p14:tracePt t="23074" x="4641850" y="2622550"/>
          <p14:tracePt t="23091" x="4533900" y="2470150"/>
          <p14:tracePt t="23108" x="4457700" y="2374900"/>
          <p14:tracePt t="23125" x="4419600" y="2336800"/>
          <p14:tracePt t="23141" x="4368800" y="2286000"/>
          <p14:tracePt t="23157" x="4337050" y="2254250"/>
          <p14:tracePt t="23174" x="4305300" y="2241550"/>
          <p14:tracePt t="23191" x="4241800" y="2222500"/>
          <p14:tracePt t="23207" x="4210050" y="2203450"/>
          <p14:tracePt t="23224" x="4159250" y="2184400"/>
          <p14:tracePt t="23241" x="4095750" y="2165350"/>
          <p14:tracePt t="23257" x="4032250" y="2146300"/>
          <p14:tracePt t="23274" x="4013200" y="2127250"/>
          <p14:tracePt t="23291" x="3975100" y="2082800"/>
          <p14:tracePt t="23307" x="3924300" y="1943100"/>
          <p14:tracePt t="23324" x="3924300" y="1847850"/>
          <p14:tracePt t="23341" x="3924300" y="1809750"/>
          <p14:tracePt t="23358" x="3924300" y="1752600"/>
          <p14:tracePt t="23374" x="3968750" y="1638300"/>
          <p14:tracePt t="23391" x="3987800" y="1574800"/>
          <p14:tracePt t="23407" x="4006850" y="1498600"/>
          <p14:tracePt t="23424" x="4025900" y="1365250"/>
          <p14:tracePt t="23441" x="4025900" y="1339850"/>
          <p14:tracePt t="23723" x="4025900" y="1314450"/>
          <p14:tracePt t="23730" x="4025900" y="1244600"/>
          <p14:tracePt t="23740" x="4025900" y="1231900"/>
          <p14:tracePt t="23757" x="4019550" y="1206500"/>
          <p14:tracePt t="23773" x="4013200" y="1181100"/>
          <p14:tracePt t="23807" x="4013200" y="1174750"/>
          <p14:tracePt t="23827" x="4006850" y="1174750"/>
          <p14:tracePt t="23862" x="4000500" y="1174750"/>
          <p14:tracePt t="23969" x="4006850" y="1174750"/>
          <p14:tracePt t="23977" x="4013200" y="1174750"/>
          <p14:tracePt t="23985" x="4051300" y="1174750"/>
          <p14:tracePt t="23993" x="4064000" y="1174750"/>
          <p14:tracePt t="24006" x="4108450" y="1174750"/>
          <p14:tracePt t="24023" x="4146550" y="1187450"/>
          <p14:tracePt t="24040" x="4197350" y="1193800"/>
          <p14:tracePt t="24057" x="4279900" y="1193800"/>
          <p14:tracePt t="24073" x="4394200" y="1193800"/>
          <p14:tracePt t="24090" x="4489450" y="1187450"/>
          <p14:tracePt t="24107" x="4552950" y="1187450"/>
          <p14:tracePt t="24123" x="4648200" y="1174750"/>
          <p14:tracePt t="24139" x="4730750" y="1168400"/>
          <p14:tracePt t="24157" x="4845050" y="1149350"/>
          <p14:tracePt t="24173" x="5003800" y="1130300"/>
          <p14:tracePt t="24190" x="5067300" y="1104900"/>
          <p14:tracePt t="24206" x="5105400" y="1092200"/>
          <p14:tracePt t="24223" x="5149850" y="1085850"/>
          <p14:tracePt t="24240" x="5187950" y="1066800"/>
          <p14:tracePt t="24256" x="5219700" y="1054100"/>
          <p14:tracePt t="24273" x="5251450" y="1035050"/>
          <p14:tracePt t="24290" x="5257800" y="1022350"/>
          <p14:tracePt t="24306" x="5283200" y="1003300"/>
          <p14:tracePt t="24323" x="5289550" y="996950"/>
          <p14:tracePt t="24341" x="5302250" y="977900"/>
          <p14:tracePt t="24356" x="5302250" y="946150"/>
          <p14:tracePt t="24373" x="5251450" y="882650"/>
          <p14:tracePt t="24389" x="5149850" y="819150"/>
          <p14:tracePt t="24406" x="4883150" y="762000"/>
          <p14:tracePt t="24423" x="4730750" y="749300"/>
          <p14:tracePt t="24440" x="4629150" y="749300"/>
          <p14:tracePt t="24456" x="4533900" y="762000"/>
          <p14:tracePt t="24473" x="4381500" y="825500"/>
          <p14:tracePt t="24490" x="4292600" y="857250"/>
          <p14:tracePt t="24506" x="4235450" y="889000"/>
          <p14:tracePt t="24508" x="4216400" y="908050"/>
          <p14:tracePt t="24522" x="4197350" y="920750"/>
          <p14:tracePt t="24540" x="4178300" y="933450"/>
          <p14:tracePt t="24556" x="4159250" y="952500"/>
          <p14:tracePt t="24573" x="4152900" y="984250"/>
          <p14:tracePt t="24589" x="4152900" y="1022350"/>
          <p14:tracePt t="24606" x="4248150" y="1092200"/>
          <p14:tracePt t="24623" x="4368800" y="1149350"/>
          <p14:tracePt t="24639" x="4483100" y="1200150"/>
          <p14:tracePt t="24656" x="4641850" y="1231900"/>
          <p14:tracePt t="24673" x="4775200" y="1231900"/>
          <p14:tracePt t="24690" x="4883150" y="1212850"/>
          <p14:tracePt t="24706" x="4972050" y="1181100"/>
          <p14:tracePt t="24722" x="5016500" y="1162050"/>
          <p14:tracePt t="24739" x="5041900" y="1123950"/>
          <p14:tracePt t="24741" x="5067300" y="1111250"/>
          <p14:tracePt t="24756" x="5092700" y="1085850"/>
          <p14:tracePt t="24773" x="5130800" y="1041400"/>
          <p14:tracePt t="24789" x="5143500" y="1016000"/>
          <p14:tracePt t="24806" x="5149850" y="977900"/>
          <p14:tracePt t="24823" x="5130800" y="908050"/>
          <p14:tracePt t="24839" x="5041900" y="825500"/>
          <p14:tracePt t="24856" x="4870450" y="768350"/>
          <p14:tracePt t="24872" x="4711700" y="723900"/>
          <p14:tracePt t="24889" x="4622800" y="730250"/>
          <p14:tracePt t="24906" x="4597400" y="742950"/>
          <p14:tracePt t="24923" x="4584700" y="749300"/>
          <p14:tracePt t="24939" x="4565650" y="768350"/>
          <p14:tracePt t="24956" x="4552950" y="787400"/>
          <p14:tracePt t="24973" x="4546600" y="812800"/>
          <p14:tracePt t="24989" x="4546600" y="825500"/>
          <p14:tracePt t="25005" x="4546600" y="838200"/>
          <p14:tracePt t="25041" x="4546600" y="844550"/>
          <p14:tracePt t="25076" x="4546600" y="850900"/>
          <p14:tracePt t="25113" x="4546600" y="857250"/>
          <p14:tracePt t="26972" x="4464050" y="908050"/>
          <p14:tracePt t="26978" x="4343400" y="971550"/>
          <p14:tracePt t="26987" x="4254500" y="1003300"/>
          <p14:tracePt t="27004" x="3905250" y="1104900"/>
          <p14:tracePt t="27009" x="3683000" y="1130300"/>
          <p14:tracePt t="27021" x="3581400" y="1143000"/>
          <p14:tracePt t="27037" x="2940050" y="1136650"/>
          <p14:tracePt t="27054" x="2673350" y="1098550"/>
          <p14:tracePt t="27070" x="2368550" y="1041400"/>
          <p14:tracePt t="27087" x="2133600" y="996950"/>
          <p14:tracePt t="27104" x="1936750" y="952500"/>
          <p14:tracePt t="27120" x="1816100" y="939800"/>
          <p14:tracePt t="27137" x="1746250" y="920750"/>
          <p14:tracePt t="27153" x="1689100" y="920750"/>
          <p14:tracePt t="27170" x="1676400" y="920750"/>
          <p14:tracePt t="27187" x="1657350" y="920750"/>
          <p14:tracePt t="27204" x="1638300" y="920750"/>
          <p14:tracePt t="27220" x="1631950" y="920750"/>
          <p14:tracePt t="27237" x="1619250" y="920750"/>
          <p14:tracePt t="27253" x="1574800" y="920750"/>
          <p14:tracePt t="27271" x="1524000" y="946150"/>
          <p14:tracePt t="27287" x="1460500" y="984250"/>
          <p14:tracePt t="27305" x="1397000" y="996950"/>
          <p14:tracePt t="27320" x="1327150" y="1022350"/>
          <p14:tracePt t="27337" x="1282700" y="1041400"/>
          <p14:tracePt t="27353" x="1257300" y="1054100"/>
          <p14:tracePt t="27370" x="1212850" y="1066800"/>
          <p14:tracePt t="27387" x="1187450" y="1079500"/>
          <p14:tracePt t="27403" x="1155700" y="1092200"/>
          <p14:tracePt t="27421" x="1143000" y="1098550"/>
          <p14:tracePt t="27436" x="1123950" y="1111250"/>
          <p14:tracePt t="27453" x="1104900" y="1117600"/>
          <p14:tracePt t="27470" x="1104900" y="1130300"/>
          <p14:tracePt t="27486" x="1104900" y="1149350"/>
          <p14:tracePt t="27503" x="1104900" y="1174750"/>
          <p14:tracePt t="27521" x="1130300" y="1200150"/>
          <p14:tracePt t="27537" x="1155700" y="1238250"/>
          <p14:tracePt t="27553" x="1219200" y="1257300"/>
          <p14:tracePt t="27570" x="1301750" y="1257300"/>
          <p14:tracePt t="27587" x="1371600" y="1225550"/>
          <p14:tracePt t="27603" x="1454150" y="1168400"/>
          <p14:tracePt t="27620" x="1543050" y="1066800"/>
          <p14:tracePt t="27637" x="1574800" y="977900"/>
          <p14:tracePt t="27654" x="1581150" y="939800"/>
          <p14:tracePt t="27670" x="1600200" y="914400"/>
          <p14:tracePt t="27686" x="1600200" y="901700"/>
          <p14:tracePt t="27703" x="1587500" y="869950"/>
          <p14:tracePt t="27720" x="1511300" y="831850"/>
          <p14:tracePt t="27736" x="1339850" y="787400"/>
          <p14:tracePt t="27753" x="1219200" y="787400"/>
          <p14:tracePt t="27771" x="1123950" y="806450"/>
          <p14:tracePt t="27786" x="1047750" y="831850"/>
          <p14:tracePt t="27803" x="1035050" y="844550"/>
          <p14:tracePt t="27820" x="1022350" y="857250"/>
          <p14:tracePt t="27836" x="996950" y="901700"/>
          <p14:tracePt t="27853" x="996950" y="927100"/>
          <p14:tracePt t="27870" x="1009650" y="958850"/>
          <p14:tracePt t="27887" x="1060450" y="996950"/>
          <p14:tracePt t="27903" x="1187450" y="1041400"/>
          <p14:tracePt t="27919" x="1276350" y="1041400"/>
          <p14:tracePt t="27936" x="1371600" y="1016000"/>
          <p14:tracePt t="27953" x="1447800" y="996950"/>
          <p14:tracePt t="27969" x="1473200" y="984250"/>
          <p14:tracePt t="27987" x="1492250" y="971550"/>
          <p14:tracePt t="28003" x="1504950" y="952500"/>
          <p14:tracePt t="28019" x="1504950" y="914400"/>
          <p14:tracePt t="28036" x="1466850" y="882650"/>
          <p14:tracePt t="28053" x="1384300" y="857250"/>
          <p14:tracePt t="28069" x="1301750" y="844550"/>
          <p14:tracePt t="28086" x="1257300" y="857250"/>
          <p14:tracePt t="28103" x="1206500" y="895350"/>
          <p14:tracePt t="28120" x="1155700" y="958850"/>
          <p14:tracePt t="28136" x="1130300" y="1022350"/>
          <p14:tracePt t="28153" x="1130300" y="1079500"/>
          <p14:tracePt t="28169" x="1130300" y="1117600"/>
          <p14:tracePt t="28186" x="1136650" y="1168400"/>
          <p14:tracePt t="28203" x="1143000" y="1193800"/>
          <p14:tracePt t="28219" x="1187450" y="1219200"/>
          <p14:tracePt t="28236" x="1250950" y="1231900"/>
          <p14:tracePt t="28252" x="1320800" y="1231900"/>
          <p14:tracePt t="28269" x="1339850" y="1225550"/>
          <p14:tracePt t="28286" x="1358900" y="1219200"/>
          <p14:tracePt t="28302" x="1365250" y="1219200"/>
          <p14:tracePt t="28336" x="1377950" y="1212850"/>
          <p14:tracePt t="28369" x="1384300" y="1212850"/>
          <p14:tracePt t="28413" x="1390650" y="1212850"/>
          <p14:tracePt t="29273" x="1435100" y="1206500"/>
          <p14:tracePt t="29278" x="1473200" y="1206500"/>
          <p14:tracePt t="29287" x="1562100" y="1181100"/>
          <p14:tracePt t="29302" x="1695450" y="1155700"/>
          <p14:tracePt t="29319" x="1809750" y="1143000"/>
          <p14:tracePt t="29336" x="1911350" y="1117600"/>
          <p14:tracePt t="29352" x="2044700" y="1104900"/>
          <p14:tracePt t="29368" x="2120900" y="1092200"/>
          <p14:tracePt t="29385" x="2159000" y="1092200"/>
          <p14:tracePt t="29401" x="2178050" y="1085850"/>
          <p14:tracePt t="29418" x="2197100" y="1085850"/>
          <p14:tracePt t="29436" x="2203450" y="1085850"/>
          <p14:tracePt t="29468" x="2209800" y="1085850"/>
          <p14:tracePt t="29497" x="2216150" y="1085850"/>
          <p14:tracePt t="29533" x="2222500" y="1085850"/>
          <p14:tracePt t="29570" x="2228850" y="1085850"/>
          <p14:tracePt t="30263" x="2279650" y="1085850"/>
          <p14:tracePt t="30271" x="2393950" y="1085850"/>
          <p14:tracePt t="30277" x="2508250" y="1085850"/>
          <p14:tracePt t="30285" x="2584450" y="1085850"/>
          <p14:tracePt t="30301" x="2724150" y="1092200"/>
          <p14:tracePt t="30318" x="2882900" y="1111250"/>
          <p14:tracePt t="30334" x="3136900" y="1143000"/>
          <p14:tracePt t="30351" x="3251200" y="1174750"/>
          <p14:tracePt t="30368" x="3371850" y="1212850"/>
          <p14:tracePt t="30385" x="3556000" y="1257300"/>
          <p14:tracePt t="30401" x="3727450" y="1308100"/>
          <p14:tracePt t="30417" x="3854450" y="1346200"/>
          <p14:tracePt t="30434" x="4013200" y="1416050"/>
          <p14:tracePt t="30451" x="4216400" y="1504950"/>
          <p14:tracePt t="30467" x="4318000" y="1549400"/>
          <p14:tracePt t="30484" x="4413250" y="1593850"/>
          <p14:tracePt t="30500" x="4508500" y="1612900"/>
          <p14:tracePt t="30518" x="4584700" y="1631950"/>
          <p14:tracePt t="30534" x="4610100" y="1638300"/>
          <p14:tracePt t="30550" x="4622800" y="1638300"/>
          <p14:tracePt t="30567" x="4635500" y="1651000"/>
          <p14:tracePt t="30584" x="4641850" y="1651000"/>
          <p14:tracePt t="30601" x="4654550" y="1657350"/>
          <p14:tracePt t="30618" x="4673600" y="1663700"/>
          <p14:tracePt t="30634" x="4686300" y="1676400"/>
          <p14:tracePt t="30650" x="4705350" y="1682750"/>
          <p14:tracePt t="30667" x="4718050" y="1689100"/>
          <p14:tracePt t="30684" x="4737100" y="1714500"/>
          <p14:tracePt t="30700" x="4749800" y="1720850"/>
          <p14:tracePt t="30717" x="4762500" y="1733550"/>
          <p14:tracePt t="30734" x="4762500" y="1746250"/>
          <p14:tracePt t="30750" x="4775200" y="1771650"/>
          <p14:tracePt t="30767" x="4775200" y="1784350"/>
          <p14:tracePt t="30784" x="4775200" y="1809750"/>
          <p14:tracePt t="30800" x="4756150" y="1854200"/>
          <p14:tracePt t="30817" x="4749800" y="1873250"/>
          <p14:tracePt t="30834" x="4737100" y="1898650"/>
          <p14:tracePt t="30851" x="4724400" y="1905000"/>
          <p14:tracePt t="30867" x="4699000" y="1924050"/>
          <p14:tracePt t="30884" x="4692650" y="1936750"/>
          <p14:tracePt t="30901" x="4679950" y="1936750"/>
          <p14:tracePt t="30917" x="4654550" y="1949450"/>
          <p14:tracePt t="30934" x="4641850" y="1949450"/>
          <p14:tracePt t="30951" x="4622800" y="1955800"/>
          <p14:tracePt t="30967" x="4591050" y="1955800"/>
          <p14:tracePt t="30983" x="4559300" y="1955800"/>
          <p14:tracePt t="31001" x="4552950" y="1955800"/>
          <p14:tracePt t="31017" x="4533900" y="1955800"/>
          <p14:tracePt t="31020" x="4527550" y="1955800"/>
          <p14:tracePt t="31033" x="4514850" y="1955800"/>
          <p14:tracePt t="31051" x="4508500" y="1955800"/>
          <p14:tracePt t="31087" x="4502150" y="1955800"/>
          <p14:tracePt t="31398" x="4508500" y="1955800"/>
          <p14:tracePt t="31441" x="4521200" y="1955800"/>
          <p14:tracePt t="31448" x="4527550" y="1955800"/>
          <p14:tracePt t="31455" x="4540250" y="1955800"/>
          <p14:tracePt t="31466" x="4552950" y="1962150"/>
          <p14:tracePt t="31483" x="4578350" y="1962150"/>
          <p14:tracePt t="31500" x="4629150" y="1974850"/>
          <p14:tracePt t="31516" x="4673600" y="1993900"/>
          <p14:tracePt t="31533" x="4705350" y="1993900"/>
          <p14:tracePt t="31550" x="4737100" y="2006600"/>
          <p14:tracePt t="31566" x="4794250" y="2019300"/>
          <p14:tracePt t="31583" x="4826000" y="2025650"/>
          <p14:tracePt t="31600" x="4864100" y="2038350"/>
          <p14:tracePt t="31616" x="4914900" y="2044700"/>
          <p14:tracePt t="31633" x="4972050" y="2051050"/>
          <p14:tracePt t="31650" x="5022850" y="2063750"/>
          <p14:tracePt t="31666" x="5086350" y="2076450"/>
          <p14:tracePt t="31683" x="5137150" y="2089150"/>
          <p14:tracePt t="31699" x="5168900" y="2095500"/>
          <p14:tracePt t="31716" x="5219700" y="2101850"/>
          <p14:tracePt t="31733" x="5289550" y="2108200"/>
          <p14:tracePt t="31749" x="5340350" y="2108200"/>
          <p14:tracePt t="31766" x="5397500" y="2108200"/>
          <p14:tracePt t="31783" x="5448300" y="2108200"/>
          <p14:tracePt t="31799" x="5518150" y="2082800"/>
          <p14:tracePt t="31816" x="5562600" y="2070100"/>
          <p14:tracePt t="31833" x="5607050" y="2051050"/>
          <p14:tracePt t="31850" x="5683250" y="2025650"/>
          <p14:tracePt t="31866" x="5734050" y="2000250"/>
          <p14:tracePt t="31883" x="5797550" y="1981200"/>
          <p14:tracePt t="31899" x="5829300" y="1968500"/>
          <p14:tracePt t="31916" x="5886450" y="1949450"/>
          <p14:tracePt t="31932" x="5918200" y="1936750"/>
          <p14:tracePt t="31950" x="5962650" y="1930400"/>
          <p14:tracePt t="31966" x="6013450" y="1924050"/>
          <p14:tracePt t="31982" x="6038850" y="1917700"/>
          <p14:tracePt t="32000" x="6064250" y="1911350"/>
          <p14:tracePt t="32016" x="6089650" y="1898650"/>
          <p14:tracePt t="32018" x="6102350" y="1892300"/>
          <p14:tracePt t="32032" x="6115050" y="1885950"/>
          <p14:tracePt t="32049" x="6134100" y="1885950"/>
          <p14:tracePt t="32066" x="6140450" y="1860550"/>
          <p14:tracePt t="32082" x="6159500" y="1847850"/>
          <p14:tracePt t="32099" x="6159500" y="1841500"/>
          <p14:tracePt t="32116" x="6165850" y="1822450"/>
          <p14:tracePt t="32132" x="6172200" y="1816100"/>
          <p14:tracePt t="32149" x="6178550" y="1797050"/>
          <p14:tracePt t="32166" x="6178550" y="1778000"/>
          <p14:tracePt t="32183" x="6178550" y="1771650"/>
          <p14:tracePt t="32199" x="6159500" y="1739900"/>
          <p14:tracePt t="32216" x="6108700" y="1727200"/>
          <p14:tracePt t="32233" x="6045200" y="1695450"/>
          <p14:tracePt t="32249" x="5880100" y="1651000"/>
          <p14:tracePt t="32265" x="5791200" y="1644650"/>
          <p14:tracePt t="32283" x="5708650" y="1644650"/>
          <p14:tracePt t="32299" x="5651500" y="1638300"/>
          <p14:tracePt t="32316" x="5581650" y="1638300"/>
          <p14:tracePt t="32333" x="5524500" y="1638300"/>
          <p14:tracePt t="32349" x="5467350" y="1638300"/>
          <p14:tracePt t="32365" x="5353050" y="1651000"/>
          <p14:tracePt t="32382" x="5257800" y="1676400"/>
          <p14:tracePt t="32399" x="5149850" y="1708150"/>
          <p14:tracePt t="32415" x="5022850" y="1727200"/>
          <p14:tracePt t="32432" x="4737100" y="1752600"/>
          <p14:tracePt t="32449" x="4597400" y="1752600"/>
          <p14:tracePt t="32465" x="4381500" y="1752600"/>
          <p14:tracePt t="32483" x="4229100" y="1752600"/>
          <p14:tracePt t="32499" x="4159250" y="1752600"/>
          <p14:tracePt t="32516" x="4140200" y="1752600"/>
          <p14:tracePt t="32532" x="4133850" y="1752600"/>
          <p14:tracePt t="32549" x="4121150" y="1752600"/>
          <p14:tracePt t="32582" x="4114800" y="1752600"/>
          <p14:tracePt t="32602" x="4102100" y="1752600"/>
          <p14:tracePt t="32615" x="4102100" y="1765300"/>
          <p14:tracePt t="32632" x="4102100" y="1797050"/>
          <p14:tracePt t="32649" x="4114800" y="1847850"/>
          <p14:tracePt t="32665" x="4165600" y="1936750"/>
          <p14:tracePt t="32682" x="4273550" y="2019300"/>
          <p14:tracePt t="32698" x="4362450" y="2076450"/>
          <p14:tracePt t="32715" x="4527550" y="2127250"/>
          <p14:tracePt t="32732" x="4629150" y="2127250"/>
          <p14:tracePt t="32749" x="4781550" y="2127250"/>
          <p14:tracePt t="32766" x="4895850" y="2127250"/>
          <p14:tracePt t="32782" x="5073650" y="2089150"/>
          <p14:tracePt t="32798" x="5175250" y="2076450"/>
          <p14:tracePt t="32815" x="5270500" y="2057400"/>
          <p14:tracePt t="32832" x="5372100" y="2038350"/>
          <p14:tracePt t="32848" x="5429250" y="2012950"/>
          <p14:tracePt t="32866" x="5467350" y="2006600"/>
          <p14:tracePt t="32882" x="5499100" y="1993900"/>
          <p14:tracePt t="32899" x="5530850" y="1974850"/>
          <p14:tracePt t="32915" x="5543550" y="1968500"/>
          <p14:tracePt t="32932" x="5549900" y="1962150"/>
          <p14:tracePt t="32948" x="5549900" y="1936750"/>
          <p14:tracePt t="32965" x="5549900" y="1924050"/>
          <p14:tracePt t="32982" x="5524500" y="1892300"/>
          <p14:tracePt t="32999" x="5429250" y="1828800"/>
          <p14:tracePt t="33015" x="5181600" y="1784350"/>
          <p14:tracePt t="33032" x="5099050" y="1765300"/>
          <p14:tracePt t="33049" x="5054600" y="1765300"/>
          <p14:tracePt t="33065" x="5016500" y="1765300"/>
          <p14:tracePt t="33082" x="5003800" y="1765300"/>
          <p14:tracePt t="33098" x="4997450" y="1765300"/>
          <p14:tracePt t="33116" x="4984750" y="1765300"/>
          <p14:tracePt t="33495" x="4953000" y="1765300"/>
          <p14:tracePt t="33503" x="4927600" y="1765300"/>
          <p14:tracePt t="33515" x="4889500" y="1758950"/>
          <p14:tracePt t="33532" x="4819650" y="1752600"/>
          <p14:tracePt t="33548" x="4756150" y="1739900"/>
          <p14:tracePt t="33564" x="4705350" y="1733550"/>
          <p14:tracePt t="33582" x="4641850" y="1733550"/>
          <p14:tracePt t="33598" x="4559300" y="1727200"/>
          <p14:tracePt t="33615" x="4521200" y="1727200"/>
          <p14:tracePt t="33631" x="4495800" y="1727200"/>
          <p14:tracePt t="33648" x="4457700" y="1727200"/>
          <p14:tracePt t="33665" x="4445000" y="1727200"/>
          <p14:tracePt t="33681" x="4438650" y="1727200"/>
          <p14:tracePt t="33698" x="4419600" y="1727200"/>
          <p14:tracePt t="33715" x="4406900" y="1727200"/>
          <p14:tracePt t="33731" x="4400550" y="1727200"/>
          <p14:tracePt t="33786" x="4394200" y="1727200"/>
          <p14:tracePt t="33823" x="4387850" y="1727200"/>
          <p14:tracePt t="33889" x="4387850" y="1720850"/>
          <p14:tracePt t="33976" x="4387850" y="1714500"/>
          <p14:tracePt t="33984" x="4394200" y="1701800"/>
          <p14:tracePt t="33990" x="4406900" y="1695450"/>
          <p14:tracePt t="33997" x="4419600" y="1689100"/>
          <p14:tracePt t="34014" x="4457700" y="1682750"/>
          <p14:tracePt t="34031" x="4514850" y="1682750"/>
          <p14:tracePt t="34047" x="4584700" y="1682750"/>
          <p14:tracePt t="34064" x="4667250" y="1682750"/>
          <p14:tracePt t="34081" x="4705350" y="1682750"/>
          <p14:tracePt t="34097" x="4775200" y="1682750"/>
          <p14:tracePt t="34114" x="4914900" y="1682750"/>
          <p14:tracePt t="34131" x="5022850" y="1689100"/>
          <p14:tracePt t="34148" x="5080000" y="1689100"/>
          <p14:tracePt t="34164" x="5137150" y="1689100"/>
          <p14:tracePt t="34181" x="5200650" y="1689100"/>
          <p14:tracePt t="34197" x="5257800" y="1689100"/>
          <p14:tracePt t="34214" x="5308600" y="1689100"/>
          <p14:tracePt t="34231" x="5353050" y="1689100"/>
          <p14:tracePt t="34247" x="5372100" y="1689100"/>
          <p14:tracePt t="34264" x="5391150" y="1689100"/>
          <p14:tracePt t="34282" x="5410200" y="1689100"/>
          <p14:tracePt t="34297" x="5435600" y="1676400"/>
          <p14:tracePt t="34314" x="5448300" y="1663700"/>
          <p14:tracePt t="34331" x="5467350" y="1638300"/>
          <p14:tracePt t="34347" x="5486400" y="1619250"/>
          <p14:tracePt t="34364" x="5492750" y="1600200"/>
          <p14:tracePt t="34381" x="5492750" y="1574800"/>
          <p14:tracePt t="34397" x="5492750" y="1562100"/>
          <p14:tracePt t="34414" x="5359400" y="1485900"/>
          <p14:tracePt t="34431" x="5232400" y="1454150"/>
          <p14:tracePt t="34447" x="5086350" y="1447800"/>
          <p14:tracePt t="34463" x="4883150" y="1447800"/>
          <p14:tracePt t="34481" x="4819650" y="1460500"/>
          <p14:tracePt t="34497" x="4781550" y="1479550"/>
          <p14:tracePt t="34514" x="4756150" y="1492250"/>
          <p14:tracePt t="34515" x="4749800" y="1492250"/>
          <p14:tracePt t="34530" x="4730750" y="1492250"/>
          <p14:tracePt t="34547" x="4724400" y="1492250"/>
          <p14:tracePt t="34563" x="4718050" y="1498600"/>
          <p14:tracePt t="34597" x="4718050" y="1504950"/>
          <p14:tracePt t="34614" x="4737100" y="1517650"/>
          <p14:tracePt t="34631" x="4851400" y="1524000"/>
          <p14:tracePt t="34647" x="4921250" y="1524000"/>
          <p14:tracePt t="34664" x="4953000" y="1524000"/>
          <p14:tracePt t="34680" x="4972050" y="1524000"/>
          <p14:tracePt t="34697" x="4978400" y="1524000"/>
          <p14:tracePt t="34730" x="4984750" y="1524000"/>
          <p14:tracePt t="34776" x="4959350" y="1524000"/>
          <p14:tracePt t="34784" x="4927600" y="1524000"/>
          <p14:tracePt t="34791" x="4908550" y="1524000"/>
          <p14:tracePt t="34799" x="4889500" y="1524000"/>
          <p14:tracePt t="34813" x="4857750" y="1524000"/>
          <p14:tracePt t="34830" x="4838700" y="1524000"/>
          <p14:tracePt t="34847" x="4826000" y="1524000"/>
          <p14:tracePt t="34863" x="4819650" y="1524000"/>
          <p14:tracePt t="34880" x="4813300" y="1524000"/>
          <p14:tracePt t="34988" x="4806950" y="1524000"/>
          <p14:tracePt t="35017" x="4800600" y="1524000"/>
          <p14:tracePt t="35024" x="4794250" y="1524000"/>
          <p14:tracePt t="35034" x="4775200" y="1524000"/>
          <p14:tracePt t="35046" x="4737100" y="1524000"/>
          <p14:tracePt t="35063" x="4565650" y="1524000"/>
          <p14:tracePt t="35080" x="4349750" y="1530350"/>
          <p14:tracePt t="35096" x="4013200" y="1536700"/>
          <p14:tracePt t="35113" x="3638550" y="1568450"/>
          <p14:tracePt t="35130" x="3346450" y="1587500"/>
          <p14:tracePt t="35146" x="2927350" y="1619250"/>
          <p14:tracePt t="35163" x="2559050" y="1625600"/>
          <p14:tracePt t="35180" x="2330450" y="1625600"/>
          <p14:tracePt t="35197" x="2190750" y="1625600"/>
          <p14:tracePt t="35213" x="1981200" y="1587500"/>
          <p14:tracePt t="35229" x="1885950" y="1574800"/>
          <p14:tracePt t="35246" x="1835150" y="1574800"/>
          <p14:tracePt t="35263" x="1803400" y="1568450"/>
          <p14:tracePt t="35279" x="1778000" y="1555750"/>
          <p14:tracePt t="35296" x="1765300" y="1543050"/>
          <p14:tracePt t="35313" x="1739900" y="1530350"/>
          <p14:tracePt t="35329" x="1689100" y="1492250"/>
          <p14:tracePt t="35346" x="1638300" y="1466850"/>
          <p14:tracePt t="35363" x="1600200" y="1447800"/>
          <p14:tracePt t="35380" x="1574800" y="1435100"/>
          <p14:tracePt t="35396" x="1524000" y="1416050"/>
          <p14:tracePt t="35413" x="1485900" y="1390650"/>
          <p14:tracePt t="35430" x="1441450" y="1365250"/>
          <p14:tracePt t="35446" x="1371600" y="1327150"/>
          <p14:tracePt t="35463" x="1346200" y="1308100"/>
          <p14:tracePt t="35479" x="1339850" y="1301750"/>
          <p14:tracePt t="35497" x="1320800" y="1301750"/>
          <p14:tracePt t="35513" x="1301750" y="1301750"/>
          <p14:tracePt t="35529" x="1295400" y="1301750"/>
          <p14:tracePt t="35547" x="1289050" y="1327150"/>
          <p14:tracePt t="35563" x="1301750" y="1416050"/>
          <p14:tracePt t="35579" x="1333500" y="1479550"/>
          <p14:tracePt t="35596" x="1365250" y="1524000"/>
          <p14:tracePt t="35613" x="1441450" y="1568450"/>
          <p14:tracePt t="35629" x="1593850" y="1606550"/>
          <p14:tracePt t="35646" x="1663700" y="1606550"/>
          <p14:tracePt t="35663" x="1727200" y="1581150"/>
          <p14:tracePt t="35680" x="1828800" y="1466850"/>
          <p14:tracePt t="35696" x="1860550" y="1403350"/>
          <p14:tracePt t="35712" x="1866900" y="1346200"/>
          <p14:tracePt t="35730" x="1866900" y="1320800"/>
          <p14:tracePt t="35746" x="1809750" y="1276350"/>
          <p14:tracePt t="35763" x="1708150" y="1270000"/>
          <p14:tracePt t="35780" x="1574800" y="1333500"/>
          <p14:tracePt t="35796" x="1435100" y="1454150"/>
          <p14:tracePt t="35812" x="1358900" y="1555750"/>
          <p14:tracePt t="35829" x="1327150" y="1619250"/>
          <p14:tracePt t="35846" x="1295400" y="1682750"/>
          <p14:tracePt t="35862" x="1295400" y="1739900"/>
          <p14:tracePt t="35880" x="1314450" y="1784350"/>
          <p14:tracePt t="35896" x="1416050" y="1847850"/>
          <p14:tracePt t="35913" x="1606550" y="1803400"/>
          <p14:tracePt t="35929" x="1657350" y="1758950"/>
          <p14:tracePt t="35946" x="1752600" y="1619250"/>
          <p14:tracePt t="35963" x="1797050" y="1485900"/>
          <p14:tracePt t="35979" x="1797050" y="1397000"/>
          <p14:tracePt t="35996" x="1790700" y="1371600"/>
          <p14:tracePt t="36012" x="1765300" y="1352550"/>
          <p14:tracePt t="36015" x="1746250" y="1339850"/>
          <p14:tracePt t="36029" x="1676400" y="1333500"/>
          <p14:tracePt t="36045" x="1612900" y="1352550"/>
          <p14:tracePt t="36062" x="1568450" y="1390650"/>
          <p14:tracePt t="36079" x="1536700" y="1409700"/>
          <p14:tracePt t="36096" x="1511300" y="1466850"/>
          <p14:tracePt t="36112" x="1511300" y="1492250"/>
          <p14:tracePt t="36129" x="1530350" y="1536700"/>
          <p14:tracePt t="36145" x="1708150" y="1600200"/>
          <p14:tracePt t="36162" x="1765300" y="1600200"/>
          <p14:tracePt t="36179" x="1854200" y="1568450"/>
          <p14:tracePt t="36196" x="1968500" y="1377950"/>
          <p14:tracePt t="36212" x="2006600" y="1054100"/>
          <p14:tracePt t="36229" x="1974850" y="857250"/>
          <p14:tracePt t="36246" x="1936750" y="781050"/>
          <p14:tracePt t="36262" x="1898650" y="730250"/>
          <p14:tracePt t="36279" x="1835150" y="704850"/>
          <p14:tracePt t="36296" x="1739900" y="723900"/>
          <p14:tracePt t="36313" x="1638300" y="800100"/>
          <p14:tracePt t="36329" x="1498600" y="927100"/>
          <p14:tracePt t="36345" x="1390650" y="1016000"/>
          <p14:tracePt t="36362" x="1301750" y="1066800"/>
          <p14:tracePt t="36379" x="1225550" y="1123950"/>
          <p14:tracePt t="36395" x="1219200" y="1136650"/>
          <p14:tracePt t="36412" x="1193800" y="1168400"/>
          <p14:tracePt t="36429" x="1174750" y="1206500"/>
          <p14:tracePt t="36445" x="1162050" y="1263650"/>
          <p14:tracePt t="36462" x="1187450" y="1314450"/>
          <p14:tracePt t="36479" x="1231900" y="1358900"/>
          <p14:tracePt t="36495" x="1333500" y="1403350"/>
          <p14:tracePt t="36512" x="1422400" y="1422400"/>
          <p14:tracePt t="36529" x="1473200" y="1422400"/>
          <p14:tracePt t="36546" x="1536700" y="1422400"/>
          <p14:tracePt t="36562" x="1663700" y="1371600"/>
          <p14:tracePt t="36579" x="1701800" y="1339850"/>
          <p14:tracePt t="36595" x="1758950" y="1301750"/>
          <p14:tracePt t="36612" x="1892300" y="1231900"/>
          <p14:tracePt t="36629" x="2000250" y="1206500"/>
          <p14:tracePt t="36645" x="2095500" y="1206500"/>
          <p14:tracePt t="36663" x="2159000" y="1206500"/>
          <p14:tracePt t="36679" x="2241550" y="1238250"/>
          <p14:tracePt t="36695" x="2292350" y="1263650"/>
          <p14:tracePt t="36712" x="2406650" y="1308100"/>
          <p14:tracePt t="36729" x="2628900" y="1377950"/>
          <p14:tracePt t="36745" x="2755900" y="1428750"/>
          <p14:tracePt t="36762" x="2933700" y="1466850"/>
          <p14:tracePt t="36779" x="3155950" y="1530350"/>
          <p14:tracePt t="36795" x="3359150" y="1587500"/>
          <p14:tracePt t="36812" x="3517900" y="1638300"/>
          <p14:tracePt t="36829" x="3638550" y="1676400"/>
          <p14:tracePt t="36845" x="3790950" y="1727200"/>
          <p14:tracePt t="36862" x="3854450" y="1758950"/>
          <p14:tracePt t="36879" x="3911600" y="1784350"/>
          <p14:tracePt t="36896" x="3981450" y="1816100"/>
          <p14:tracePt t="36912" x="4070350" y="1866900"/>
          <p14:tracePt t="36928" x="4127500" y="1898650"/>
          <p14:tracePt t="36945" x="4178300" y="1924050"/>
          <p14:tracePt t="36962" x="4229100" y="1974850"/>
          <p14:tracePt t="36979" x="4286250" y="2032000"/>
          <p14:tracePt t="36995" x="4305300" y="2063750"/>
          <p14:tracePt t="37012" x="4305300" y="2070100"/>
          <p14:tracePt t="37610" x="4324350" y="2063750"/>
          <p14:tracePt t="37618" x="4337050" y="2051050"/>
          <p14:tracePt t="37628" x="4349750" y="2044700"/>
          <p14:tracePt t="37646" x="4375150" y="2032000"/>
          <p14:tracePt t="37661" x="4394200" y="2032000"/>
          <p14:tracePt t="37678" x="4400550" y="2032000"/>
          <p14:tracePt t="37695" x="4400550" y="2025650"/>
          <p14:tracePt t="37728" x="4406900" y="2025650"/>
          <p14:tracePt t="37756" x="4413250" y="2025650"/>
          <p14:tracePt t="37785" x="4413250" y="2012950"/>
          <p14:tracePt t="37792" x="4425950" y="2012950"/>
          <p14:tracePt t="38091" x="4432300" y="2000250"/>
          <p14:tracePt t="38099" x="4445000" y="1987550"/>
          <p14:tracePt t="38111" x="4457700" y="1974850"/>
          <p14:tracePt t="38127" x="4489450" y="1911350"/>
          <p14:tracePt t="38144" x="4502150" y="1879600"/>
          <p14:tracePt t="38160" x="4508500" y="1835150"/>
          <p14:tracePt t="38177" x="4514850" y="1797050"/>
          <p14:tracePt t="38194" x="4527550" y="1714500"/>
          <p14:tracePt t="38211" x="4533900" y="1676400"/>
          <p14:tracePt t="38227" x="4540250" y="1651000"/>
          <p14:tracePt t="38244" x="4540250" y="1612900"/>
          <p14:tracePt t="38260" x="4540250" y="1600200"/>
          <p14:tracePt t="38278" x="4540250" y="1593850"/>
          <p14:tracePt t="38294" x="4540250" y="1574800"/>
          <p14:tracePt t="38311" x="4540250" y="1555750"/>
          <p14:tracePt t="38345" x="4533900" y="1555750"/>
          <p14:tracePt t="38360" x="4527550" y="1543050"/>
          <p14:tracePt t="38377" x="4521200" y="1543050"/>
          <p14:tracePt t="38395" x="4514850" y="1536700"/>
          <p14:tracePt t="38410" x="4508500" y="1530350"/>
          <p14:tracePt t="38427" x="4508500" y="1524000"/>
          <p14:tracePt t="38461" x="4508500" y="1517650"/>
          <p14:tracePt t="38492" x="4495800" y="1517650"/>
          <p14:tracePt t="38520" x="4495800" y="1511300"/>
          <p14:tracePt t="38550" x="4495800" y="1498600"/>
          <p14:tracePt t="38557" x="4502150" y="1492250"/>
          <p14:tracePt t="38565" x="4508500" y="1485900"/>
          <p14:tracePt t="38578" x="4521200" y="1473200"/>
          <p14:tracePt t="38594" x="4591050" y="1435100"/>
          <p14:tracePt t="38610" x="4616450" y="1416050"/>
          <p14:tracePt t="38627" x="4660900" y="1403350"/>
          <p14:tracePt t="38644" x="4692650" y="1390650"/>
          <p14:tracePt t="38660" x="4768850" y="1365250"/>
          <p14:tracePt t="38677" x="4883150" y="1333500"/>
          <p14:tracePt t="38694" x="4984750" y="1314450"/>
          <p14:tracePt t="38710" x="5099050" y="1308100"/>
          <p14:tracePt t="38727" x="5156200" y="1308100"/>
          <p14:tracePt t="38743" x="5187950" y="1308100"/>
          <p14:tracePt t="38760" x="5295900" y="1308100"/>
          <p14:tracePt t="38776" x="5353050" y="1308100"/>
          <p14:tracePt t="38793" x="5397500" y="1308100"/>
          <p14:tracePt t="38810" x="5435600" y="1308100"/>
          <p14:tracePt t="38827" x="5467350" y="1308100"/>
          <p14:tracePt t="38843" x="5492750" y="1308100"/>
          <p14:tracePt t="38860" x="5511800" y="1314450"/>
          <p14:tracePt t="38876" x="5556250" y="1327150"/>
          <p14:tracePt t="38893" x="5594350" y="1346200"/>
          <p14:tracePt t="38910" x="5645150" y="1352550"/>
          <p14:tracePt t="38927" x="5689600" y="1352550"/>
          <p14:tracePt t="38943" x="5759450" y="1358900"/>
          <p14:tracePt t="38960" x="5810250" y="1358900"/>
          <p14:tracePt t="38976" x="5842000" y="1358900"/>
          <p14:tracePt t="38993" x="5873750" y="1358900"/>
          <p14:tracePt t="39010" x="5899150" y="1365250"/>
          <p14:tracePt t="39026" x="5905500" y="1365250"/>
          <p14:tracePt t="39044" x="5911850" y="1371600"/>
          <p14:tracePt t="39060" x="5943600" y="1377950"/>
          <p14:tracePt t="39076" x="5956300" y="1384300"/>
          <p14:tracePt t="39093" x="5969000" y="1390650"/>
          <p14:tracePt t="39110" x="6007100" y="1390650"/>
          <p14:tracePt t="39126" x="6026150" y="1397000"/>
          <p14:tracePt t="39143" x="6038850" y="1397000"/>
          <p14:tracePt t="39160" x="6057900" y="1397000"/>
          <p14:tracePt t="39176" x="6083300" y="1409700"/>
          <p14:tracePt t="39193" x="6108700" y="1409700"/>
          <p14:tracePt t="39209" x="6146800" y="1409700"/>
          <p14:tracePt t="39226" x="6191250" y="1416050"/>
          <p14:tracePt t="39243" x="6216650" y="1416050"/>
          <p14:tracePt t="39260" x="6229350" y="1422400"/>
          <p14:tracePt t="39277" x="6242050" y="1422400"/>
          <p14:tracePt t="39293" x="6261100" y="1422400"/>
          <p14:tracePt t="39309" x="6267450" y="1422400"/>
          <p14:tracePt t="39751" x="6280150" y="1428750"/>
          <p14:tracePt t="39759" x="6305550" y="1441450"/>
          <p14:tracePt t="39766" x="6337300" y="1441450"/>
          <p14:tracePt t="39776" x="6362700" y="1447800"/>
          <p14:tracePt t="39792" x="6426200" y="1454150"/>
          <p14:tracePt t="39809" x="6496050" y="1460500"/>
          <p14:tracePt t="39826" x="6527800" y="1460500"/>
          <p14:tracePt t="39842" x="6565900" y="1466850"/>
          <p14:tracePt t="39859" x="6591300" y="1466850"/>
          <p14:tracePt t="39875" x="6654800" y="1473200"/>
          <p14:tracePt t="39892" x="6705600" y="1473200"/>
          <p14:tracePt t="39909" x="6762750" y="1473200"/>
          <p14:tracePt t="39926" x="6851650" y="1479550"/>
          <p14:tracePt t="39942" x="6940550" y="1479550"/>
          <p14:tracePt t="39959" x="7004050" y="1479550"/>
          <p14:tracePt t="39976" x="7099300" y="1479550"/>
          <p14:tracePt t="39977" x="7137400" y="1479550"/>
          <p14:tracePt t="39993" x="7264400" y="1479550"/>
          <p14:tracePt t="40009" x="7372350" y="1479550"/>
          <p14:tracePt t="40014" x="7410450" y="1479550"/>
          <p14:tracePt t="40025" x="7461250" y="1466850"/>
          <p14:tracePt t="40042" x="7543800" y="1454150"/>
          <p14:tracePt t="40059" x="7594600" y="1447800"/>
          <p14:tracePt t="40076" x="7632700" y="1441450"/>
          <p14:tracePt t="40092" x="7683500" y="1435100"/>
          <p14:tracePt t="40109" x="7727950" y="1428750"/>
          <p14:tracePt t="40126" x="7734300" y="1422400"/>
          <p14:tracePt t="40143" x="7747000" y="1422400"/>
          <p14:tracePt t="40159" x="7753350" y="1422400"/>
          <p14:tracePt t="40176" x="7759700" y="1422400"/>
          <p14:tracePt t="40224" x="7759700" y="1416050"/>
          <p14:tracePt t="40232" x="7759700" y="1403350"/>
          <p14:tracePt t="40242" x="7747000" y="1390650"/>
          <p14:tracePt t="40259" x="7702550" y="1352550"/>
          <p14:tracePt t="40275" x="7613650" y="1289050"/>
          <p14:tracePt t="40292" x="7537450" y="1244600"/>
          <p14:tracePt t="40309" x="7454900" y="1219200"/>
          <p14:tracePt t="40326" x="7359650" y="1212850"/>
          <p14:tracePt t="40342" x="7226300" y="1225550"/>
          <p14:tracePt t="40359" x="7156450" y="1238250"/>
          <p14:tracePt t="40375" x="7067550" y="1263650"/>
          <p14:tracePt t="40392" x="7004050" y="1301750"/>
          <p14:tracePt t="40409" x="6978650" y="1314450"/>
          <p14:tracePt t="40425" x="6959600" y="1327150"/>
          <p14:tracePt t="40442" x="6953250" y="1333500"/>
          <p14:tracePt t="40458" x="6946900" y="1333500"/>
          <p14:tracePt t="40475" x="6946900" y="1352550"/>
          <p14:tracePt t="40492" x="6946900" y="1371600"/>
          <p14:tracePt t="40508" x="7067550" y="1428750"/>
          <p14:tracePt t="40525" x="7162800" y="1441450"/>
          <p14:tracePt t="40542" x="7270750" y="1454150"/>
          <p14:tracePt t="40558" x="7372350" y="1460500"/>
          <p14:tracePt t="40575" x="7454900" y="1460500"/>
          <p14:tracePt t="40592" x="7493000" y="1454150"/>
          <p14:tracePt t="40608" x="7518400" y="1447800"/>
          <p14:tracePt t="40625" x="7537450" y="1435100"/>
          <p14:tracePt t="40642" x="7556500" y="1416050"/>
          <p14:tracePt t="40658" x="7562850" y="1384300"/>
          <p14:tracePt t="40675" x="7537450" y="1320800"/>
          <p14:tracePt t="40692" x="7340600" y="1206500"/>
          <p14:tracePt t="40708" x="7207250" y="1187450"/>
          <p14:tracePt t="40726" x="7143750" y="1187450"/>
          <p14:tracePt t="40741" x="7080250" y="1193800"/>
          <p14:tracePt t="40758" x="7061200" y="1200150"/>
          <p14:tracePt t="40775" x="7048500" y="1212850"/>
          <p14:tracePt t="40792" x="7042150" y="1225550"/>
          <p14:tracePt t="40808" x="7023100" y="1270000"/>
          <p14:tracePt t="40825" x="7023100" y="1295400"/>
          <p14:tracePt t="40841" x="7023100" y="1327150"/>
          <p14:tracePt t="40858" x="7067550" y="1358900"/>
          <p14:tracePt t="40875" x="7112000" y="1377950"/>
          <p14:tracePt t="40891" x="7137400" y="1377950"/>
          <p14:tracePt t="40908" x="7156450" y="1377950"/>
          <p14:tracePt t="40925" x="7169150" y="1377950"/>
          <p14:tracePt t="48993" x="7112000" y="1428750"/>
          <p14:tracePt t="49000" x="7054850" y="1485900"/>
          <p14:tracePt t="49008" x="6985000" y="1549400"/>
          <p14:tracePt t="49018" x="6902450" y="1631950"/>
          <p14:tracePt t="49034" x="6711950" y="1771650"/>
          <p14:tracePt t="49051" x="6451600" y="1924050"/>
          <p14:tracePt t="49067" x="6324600" y="2012950"/>
          <p14:tracePt t="49084" x="6140450" y="2114550"/>
          <p14:tracePt t="49101" x="6026150" y="2184400"/>
          <p14:tracePt t="49117" x="5949950" y="2235200"/>
          <p14:tracePt t="49134" x="5924550" y="2247900"/>
          <p14:tracePt t="49151" x="5899150" y="2266950"/>
          <p14:tracePt t="49167" x="5880100" y="2279650"/>
          <p14:tracePt t="49184" x="5867400" y="2279650"/>
          <p14:tracePt t="49218" x="5861050" y="2279650"/>
          <p14:tracePt t="49240" x="5848350" y="2279650"/>
          <p14:tracePt t="49250" x="5842000" y="2279650"/>
          <p14:tracePt t="49267" x="5835650" y="2279650"/>
          <p14:tracePt t="49284" x="5816600" y="2279650"/>
          <p14:tracePt t="49300" x="5803900" y="2273300"/>
          <p14:tracePt t="49317" x="5759450" y="2273300"/>
          <p14:tracePt t="49334" x="5689600" y="2273300"/>
          <p14:tracePt t="49351" x="5600700" y="2292350"/>
          <p14:tracePt t="49367" x="5549900" y="2292350"/>
          <p14:tracePt t="49385" x="5518150" y="2292350"/>
          <p14:tracePt t="49400" x="5467350" y="2292350"/>
          <p14:tracePt t="49417" x="5422900" y="2292350"/>
          <p14:tracePt t="49434" x="5359400" y="2292350"/>
          <p14:tracePt t="49450" x="5276850" y="2286000"/>
          <p14:tracePt t="49467" x="5175250" y="2279650"/>
          <p14:tracePt t="49484" x="5111750" y="2273300"/>
          <p14:tracePt t="49501" x="5048250" y="2273300"/>
          <p14:tracePt t="49517" x="4927600" y="2273300"/>
          <p14:tracePt t="49534" x="4845050" y="2273300"/>
          <p14:tracePt t="49551" x="4749800" y="2286000"/>
          <p14:tracePt t="49567" x="4692650" y="2286000"/>
          <p14:tracePt t="49584" x="4584700" y="2305050"/>
          <p14:tracePt t="49601" x="4489450" y="2324100"/>
          <p14:tracePt t="49618" x="4381500" y="2343150"/>
          <p14:tracePt t="49634" x="4229100" y="2374900"/>
          <p14:tracePt t="49650" x="4159250" y="2393950"/>
          <p14:tracePt t="49667" x="4095750" y="2406650"/>
          <p14:tracePt t="49684" x="4019550" y="2432050"/>
          <p14:tracePt t="49700" x="3879850" y="2482850"/>
          <p14:tracePt t="49717" x="3829050" y="2501900"/>
          <p14:tracePt t="49734" x="3778250" y="2533650"/>
          <p14:tracePt t="49750" x="3733800" y="2552700"/>
          <p14:tracePt t="49767" x="3708400" y="2565400"/>
          <p14:tracePt t="49783" x="3689350" y="2578100"/>
          <p14:tracePt t="49800" x="3651250" y="2609850"/>
          <p14:tracePt t="49816" x="3606800" y="2667000"/>
          <p14:tracePt t="49834" x="3575050" y="2692400"/>
          <p14:tracePt t="49851" x="3562350" y="2730500"/>
          <p14:tracePt t="49866" x="3536950" y="2755900"/>
          <p14:tracePt t="49884" x="3524250" y="2781300"/>
          <p14:tracePt t="49900" x="3517900" y="2813050"/>
          <p14:tracePt t="49916" x="3517900" y="2851150"/>
          <p14:tracePt t="49933" x="3524250" y="2882900"/>
          <p14:tracePt t="49950" x="3568700" y="2921000"/>
          <p14:tracePt t="49966" x="3638550" y="2978150"/>
          <p14:tracePt t="49983" x="3733800" y="3035300"/>
          <p14:tracePt t="50000" x="3816350" y="3060700"/>
          <p14:tracePt t="50016" x="3898900" y="3067050"/>
          <p14:tracePt t="50020" x="3962400" y="3067050"/>
          <p14:tracePt t="50033" x="4044950" y="3067050"/>
          <p14:tracePt t="50050" x="4121150" y="3073400"/>
          <p14:tracePt t="50067" x="4279900" y="3111500"/>
          <p14:tracePt t="50084" x="4457700" y="3111500"/>
          <p14:tracePt t="50100" x="4616450" y="3111500"/>
          <p14:tracePt t="50117" x="4781550" y="3130550"/>
          <p14:tracePt t="50133" x="4972050" y="3130550"/>
          <p14:tracePt t="50150" x="5124450" y="3130550"/>
          <p14:tracePt t="50166" x="5321300" y="3149600"/>
          <p14:tracePt t="50183" x="5435600" y="3162300"/>
          <p14:tracePt t="50200" x="5543550" y="3168650"/>
          <p14:tracePt t="50216" x="5632450" y="3168650"/>
          <p14:tracePt t="50233" x="5689600" y="3168650"/>
          <p14:tracePt t="50250" x="5753100" y="3168650"/>
          <p14:tracePt t="50266" x="5905500" y="3143250"/>
          <p14:tracePt t="50283" x="5994400" y="3098800"/>
          <p14:tracePt t="50299" x="6076950" y="3016250"/>
          <p14:tracePt t="50317" x="6140450" y="2946400"/>
          <p14:tracePt t="50333" x="6223000" y="2825750"/>
          <p14:tracePt t="50350" x="6254750" y="2774950"/>
          <p14:tracePt t="50366" x="6305550" y="2698750"/>
          <p14:tracePt t="50383" x="6324600" y="2641600"/>
          <p14:tracePt t="50400" x="6343650" y="2616200"/>
          <p14:tracePt t="50416" x="6350000" y="2597150"/>
          <p14:tracePt t="50434" x="6350000" y="2584450"/>
          <p14:tracePt t="50449" x="6350000" y="2527300"/>
          <p14:tracePt t="50466" x="6324600" y="2495550"/>
          <p14:tracePt t="50483" x="6242050" y="2425700"/>
          <p14:tracePt t="50499" x="5962650" y="2298700"/>
          <p14:tracePt t="50516" x="5803900" y="2241550"/>
          <p14:tracePt t="50533" x="5645150" y="2203450"/>
          <p14:tracePt t="50550" x="5467350" y="2159000"/>
          <p14:tracePt t="50566" x="5232400" y="2133600"/>
          <p14:tracePt t="50583" x="5137150" y="2133600"/>
          <p14:tracePt t="50599" x="5029200" y="2171700"/>
          <p14:tracePt t="50616" x="4800600" y="2241550"/>
          <p14:tracePt t="50633" x="4705350" y="2292350"/>
          <p14:tracePt t="50649" x="4641850" y="2324100"/>
          <p14:tracePt t="50666" x="4597400" y="2362200"/>
          <p14:tracePt t="50683" x="4540250" y="2400300"/>
          <p14:tracePt t="50699" x="4514850" y="2419350"/>
          <p14:tracePt t="50716" x="4495800" y="2432050"/>
          <p14:tracePt t="50733" x="4483100" y="2444750"/>
          <p14:tracePt t="50749" x="4483100" y="2451100"/>
          <p14:tracePt t="51294" x="4445000" y="2457450"/>
          <p14:tracePt t="51301" x="4394200" y="2463800"/>
          <p14:tracePt t="51307" x="4368800" y="2476500"/>
          <p14:tracePt t="51315" x="4349750" y="2476500"/>
          <p14:tracePt t="51332" x="4279900" y="2489200"/>
          <p14:tracePt t="51349" x="4229100" y="2495550"/>
          <p14:tracePt t="51365" x="4216400" y="2495550"/>
          <p14:tracePt t="51382" x="4191000" y="2501900"/>
          <p14:tracePt t="51398" x="4178300" y="2501900"/>
          <p14:tracePt t="51535" x="4178300" y="2508250"/>
          <p14:tracePt t="51570" x="4178300" y="2520950"/>
          <p14:tracePt t="51577" x="4171950" y="2520950"/>
          <p14:tracePt t="51607" x="4165600" y="2520950"/>
          <p14:tracePt t="51613" x="4159250" y="2527300"/>
          <p14:tracePt t="51621" x="4146550" y="2533650"/>
          <p14:tracePt t="51631" x="4127500" y="2540000"/>
          <p14:tracePt t="51648" x="4089400" y="2552700"/>
          <p14:tracePt t="51665" x="4064000" y="2559050"/>
          <p14:tracePt t="51682" x="4051300" y="2565400"/>
          <p14:tracePt t="51698" x="4038600" y="2578100"/>
          <p14:tracePt t="51715" x="4032250" y="2584450"/>
          <p14:tracePt t="51731" x="3987800" y="2597150"/>
          <p14:tracePt t="51749" x="3962400" y="2609850"/>
          <p14:tracePt t="51765" x="3898900" y="2622550"/>
          <p14:tracePt t="51781" x="3778250" y="2654300"/>
          <p14:tracePt t="51798" x="3695700" y="2673350"/>
          <p14:tracePt t="51815" x="3644900" y="2686050"/>
          <p14:tracePt t="51832" x="3581400" y="2698750"/>
          <p14:tracePt t="51848" x="3511550" y="2711450"/>
          <p14:tracePt t="51865" x="3403600" y="2717800"/>
          <p14:tracePt t="51883" x="3270250" y="2736850"/>
          <p14:tracePt t="51898" x="3073400" y="2743200"/>
          <p14:tracePt t="51915" x="2921000" y="2755900"/>
          <p14:tracePt t="51932" x="2730500" y="2755900"/>
          <p14:tracePt t="51948" x="2514600" y="2762250"/>
          <p14:tracePt t="51964" x="2349500" y="2762250"/>
          <p14:tracePt t="51982" x="2197100" y="2762250"/>
          <p14:tracePt t="51998" x="2076450" y="2762250"/>
          <p14:tracePt t="52015" x="1949450" y="2755900"/>
          <p14:tracePt t="52032" x="1873250" y="2730500"/>
          <p14:tracePt t="52048" x="1784350" y="2711450"/>
          <p14:tracePt t="52064" x="1670050" y="2679700"/>
          <p14:tracePt t="52081" x="1581150" y="2654300"/>
          <p14:tracePt t="52098" x="1511300" y="2628900"/>
          <p14:tracePt t="52114" x="1441450" y="2609850"/>
          <p14:tracePt t="52132" x="1282700" y="2603500"/>
          <p14:tracePt t="52148" x="1174750" y="2635250"/>
          <p14:tracePt t="52165" x="1098550" y="2679700"/>
          <p14:tracePt t="52181" x="1022350" y="2717800"/>
          <p14:tracePt t="52198" x="977900" y="2774950"/>
          <p14:tracePt t="52215" x="946150" y="2825750"/>
          <p14:tracePt t="52232" x="933450" y="2863850"/>
          <p14:tracePt t="52247" x="933450" y="2908300"/>
          <p14:tracePt t="52264" x="965200" y="2940050"/>
          <p14:tracePt t="52282" x="1092200" y="2997200"/>
          <p14:tracePt t="52297" x="1282700" y="3003550"/>
          <p14:tracePt t="52314" x="1365250" y="2990850"/>
          <p14:tracePt t="52331" x="1409700" y="2959100"/>
          <p14:tracePt t="52347" x="1454150" y="2927350"/>
          <p14:tracePt t="52364" x="1536700" y="2781300"/>
          <p14:tracePt t="52381" x="1543050" y="2686050"/>
          <p14:tracePt t="52397" x="1536700" y="2571750"/>
          <p14:tracePt t="52414" x="1517650" y="2508250"/>
          <p14:tracePt t="52431" x="1485900" y="2476500"/>
          <p14:tracePt t="52447" x="1460500" y="2463800"/>
          <p14:tracePt t="52464" x="1422400" y="2451100"/>
          <p14:tracePt t="52481" x="1403350" y="2451100"/>
          <p14:tracePt t="52497" x="1384300" y="2463800"/>
          <p14:tracePt t="52514" x="1358900" y="2489200"/>
          <p14:tracePt t="52517" x="1352550" y="2508250"/>
          <p14:tracePt t="52530" x="1352550" y="2552700"/>
          <p14:tracePt t="52548" x="1371600" y="2603500"/>
          <p14:tracePt t="52564" x="1466850" y="2660650"/>
          <p14:tracePt t="52581" x="1625600" y="2724150"/>
          <p14:tracePt t="52597" x="1847850" y="2711450"/>
          <p14:tracePt t="52614" x="1924050" y="2667000"/>
          <p14:tracePt t="52631" x="2032000" y="2527300"/>
          <p14:tracePt t="52647" x="2089150" y="2324100"/>
          <p14:tracePt t="52664" x="2089150" y="2292350"/>
          <p14:tracePt t="52681" x="2089150" y="2279650"/>
          <p14:tracePt t="52698" x="2089150" y="2273300"/>
          <p14:tracePt t="52765" x="2095500" y="2273300"/>
          <p14:tracePt t="52771" x="2171700" y="2317750"/>
          <p14:tracePt t="52780" x="2273300" y="2355850"/>
          <p14:tracePt t="52798" x="2514600" y="2444750"/>
          <p14:tracePt t="52814" x="2768600" y="2508250"/>
          <p14:tracePt t="52831" x="3187700" y="2571750"/>
          <p14:tracePt t="52847" x="3397250" y="2603500"/>
          <p14:tracePt t="52864" x="3644900" y="2628900"/>
          <p14:tracePt t="52881" x="3829050" y="2654300"/>
          <p14:tracePt t="52897" x="3987800" y="2673350"/>
          <p14:tracePt t="52914" x="4133850" y="2724150"/>
          <p14:tracePt t="52931" x="4254500" y="2781300"/>
          <p14:tracePt t="52947" x="4337050" y="2851150"/>
          <p14:tracePt t="52964" x="4362450" y="2901950"/>
          <p14:tracePt t="52980" x="4375150" y="2946400"/>
          <p14:tracePt t="52997" x="4381500" y="3003550"/>
          <p14:tracePt t="53013" x="4381500" y="3022600"/>
          <p14:tracePt t="53030" x="4381500" y="3028950"/>
          <p14:tracePt t="57593" x="4381500" y="3092450"/>
          <p14:tracePt t="57600" x="4381500" y="3155950"/>
          <p14:tracePt t="57610" x="4381500" y="3175000"/>
          <p14:tracePt t="57627" x="4381500" y="3244850"/>
          <p14:tracePt t="57643" x="4381500" y="3314700"/>
          <p14:tracePt t="57660" x="4381500" y="3397250"/>
          <p14:tracePt t="57676" x="4387850" y="3467100"/>
          <p14:tracePt t="57694" x="4394200" y="3517900"/>
          <p14:tracePt t="57710" x="4419600" y="3587750"/>
          <p14:tracePt t="57726" x="4425950" y="3606800"/>
          <p14:tracePt t="57743" x="4425950" y="3619500"/>
          <p14:tracePt t="57759" x="4438650" y="3638550"/>
          <p14:tracePt t="57776" x="4438650" y="3644900"/>
          <p14:tracePt t="57793" x="4445000" y="3644900"/>
          <p14:tracePt t="57826" x="4451350" y="3644900"/>
          <p14:tracePt t="57855" x="4457700" y="3644900"/>
          <p14:tracePt t="57884" x="4464050" y="3644900"/>
          <p14:tracePt t="57898" x="4470400" y="3651250"/>
          <p14:tracePt t="57913" x="4476750" y="3651250"/>
          <p14:tracePt t="57921" x="4483100" y="3651250"/>
          <p14:tracePt t="57929" x="4495800" y="3651250"/>
          <p14:tracePt t="57949" x="4502150" y="3651250"/>
          <p14:tracePt t="57986" x="4508500" y="3651250"/>
          <p14:tracePt t="58045" x="4502150" y="3651250"/>
          <p14:tracePt t="58052" x="4476750" y="3651250"/>
          <p14:tracePt t="58060" x="4438650" y="3651250"/>
          <p14:tracePt t="58076" x="4298950" y="3651250"/>
          <p14:tracePt t="58093" x="4203700" y="3651250"/>
          <p14:tracePt t="58109" x="4083050" y="3676650"/>
          <p14:tracePt t="58126" x="3981450" y="3714750"/>
          <p14:tracePt t="58143" x="3905250" y="3746500"/>
          <p14:tracePt t="58159" x="3854450" y="3778250"/>
          <p14:tracePt t="58176" x="3790950" y="3829050"/>
          <p14:tracePt t="58193" x="3752850" y="3879850"/>
          <p14:tracePt t="58209" x="3733800" y="3943350"/>
          <p14:tracePt t="58226" x="3727450" y="4013200"/>
          <p14:tracePt t="58243" x="3727450" y="4057650"/>
          <p14:tracePt t="58259" x="3765550" y="4133850"/>
          <p14:tracePt t="58277" x="3873500" y="4216400"/>
          <p14:tracePt t="58292" x="3994150" y="4298950"/>
          <p14:tracePt t="58309" x="4083050" y="4349750"/>
          <p14:tracePt t="58326" x="4210050" y="4406900"/>
          <p14:tracePt t="58342" x="4324350" y="4425950"/>
          <p14:tracePt t="58359" x="4445000" y="4425950"/>
          <p14:tracePt t="58376" x="4514850" y="4425950"/>
          <p14:tracePt t="58393" x="4603750" y="4425950"/>
          <p14:tracePt t="58409" x="4813300" y="4356100"/>
          <p14:tracePt t="58426" x="4933950" y="4324350"/>
          <p14:tracePt t="58442" x="5041900" y="4305300"/>
          <p14:tracePt t="58459" x="5162550" y="4292600"/>
          <p14:tracePt t="58476" x="5410200" y="4229100"/>
          <p14:tracePt t="58492" x="5530850" y="4203700"/>
          <p14:tracePt t="58510" x="5645150" y="4203700"/>
          <p14:tracePt t="58513" x="5683250" y="4203700"/>
          <p14:tracePt t="58525" x="5765800" y="4203700"/>
          <p14:tracePt t="58542" x="5816600" y="4197350"/>
          <p14:tracePt t="58559" x="5822950" y="4197350"/>
          <p14:tracePt t="58576" x="5848350" y="4178300"/>
          <p14:tracePt t="58592" x="5873750" y="4152900"/>
          <p14:tracePt t="58609" x="5899150" y="4089400"/>
          <p14:tracePt t="58626" x="5905500" y="4006850"/>
          <p14:tracePt t="58642" x="5854700" y="3867150"/>
          <p14:tracePt t="58659" x="5822950" y="3778250"/>
          <p14:tracePt t="58675" x="5803900" y="3733800"/>
          <p14:tracePt t="58692" x="5765800" y="3695700"/>
          <p14:tracePt t="58709" x="5734050" y="3657600"/>
          <p14:tracePt t="58725" x="5645150" y="3600450"/>
          <p14:tracePt t="58742" x="5518150" y="3543300"/>
          <p14:tracePt t="58759" x="5270500" y="3473450"/>
          <p14:tracePt t="58775" x="5137150" y="3460750"/>
          <p14:tracePt t="58793" x="4984750" y="3441700"/>
          <p14:tracePt t="58808" x="4692650" y="3435350"/>
          <p14:tracePt t="58825" x="4559300" y="3441700"/>
          <p14:tracePt t="58842" x="4394200" y="3467100"/>
          <p14:tracePt t="58859" x="4235450" y="3511550"/>
          <p14:tracePt t="58875" x="4095750" y="3556000"/>
          <p14:tracePt t="58893" x="4044950" y="3581400"/>
          <p14:tracePt t="58909" x="3987800" y="3619500"/>
          <p14:tracePt t="58925" x="3943350" y="3644900"/>
          <p14:tracePt t="58942" x="3905250" y="3683000"/>
          <p14:tracePt t="58958" x="3886200" y="3702050"/>
          <p14:tracePt t="58975" x="3873500" y="3721100"/>
          <p14:tracePt t="58992" x="3854450" y="3746500"/>
          <p14:tracePt t="59008" x="3848100" y="3765550"/>
          <p14:tracePt t="59013" x="3848100" y="3778250"/>
          <p14:tracePt t="59025" x="3848100" y="3790950"/>
          <p14:tracePt t="59042" x="3968750" y="3873500"/>
          <p14:tracePt t="59058" x="4070350" y="3924300"/>
          <p14:tracePt t="59075" x="4229100" y="3968750"/>
          <p14:tracePt t="59092" x="4368800" y="3987800"/>
          <p14:tracePt t="59108" x="4476750" y="3987800"/>
          <p14:tracePt t="59125" x="4546600" y="3987800"/>
          <p14:tracePt t="59142" x="4616450" y="3975100"/>
          <p14:tracePt t="59158" x="4724400" y="3956050"/>
          <p14:tracePt t="59175" x="4749800" y="3943350"/>
          <p14:tracePt t="59192" x="4768850" y="3943350"/>
          <p14:tracePt t="59209" x="4775200" y="3943350"/>
          <p14:tracePt t="59225" x="4787900" y="3943350"/>
          <p14:tracePt t="59258" x="4794250" y="3924300"/>
          <p14:tracePt t="59275" x="4711700" y="3816350"/>
          <p14:tracePt t="59292" x="4584700" y="3765550"/>
          <p14:tracePt t="59308" x="4464050" y="3721100"/>
          <p14:tracePt t="59325" x="4260850" y="3708400"/>
          <p14:tracePt t="59341" x="4057650" y="3714750"/>
          <p14:tracePt t="59358" x="3956050" y="3759200"/>
          <p14:tracePt t="59375" x="3848100" y="3771900"/>
          <p14:tracePt t="59391" x="3752850" y="3822700"/>
          <p14:tracePt t="59408" x="3721100" y="3835400"/>
          <p14:tracePt t="59425" x="3695700" y="3841750"/>
          <p14:tracePt t="59442" x="3683000" y="3848100"/>
          <p14:tracePt t="59458" x="3670300" y="3848100"/>
          <p14:tracePt t="59493" x="3670300" y="3854450"/>
          <p14:tracePt t="59851" x="3644900" y="3854450"/>
          <p14:tracePt t="59858" x="3594100" y="3854450"/>
          <p14:tracePt t="59865" x="3575050" y="3854450"/>
          <p14:tracePt t="59874" x="3536950" y="3854450"/>
          <p14:tracePt t="59891" x="3479800" y="3854450"/>
          <p14:tracePt t="59907" x="3429000" y="3854450"/>
          <p14:tracePt t="59924" x="3365500" y="3854450"/>
          <p14:tracePt t="59941" x="3327400" y="3848100"/>
          <p14:tracePt t="59957" x="3276600" y="3841750"/>
          <p14:tracePt t="59974" x="3225800" y="3829050"/>
          <p14:tracePt t="59991" x="3200400" y="3829050"/>
          <p14:tracePt t="60007" x="3155950" y="3829050"/>
          <p14:tracePt t="60011" x="3149600" y="3829050"/>
          <p14:tracePt t="60024" x="3124200" y="3829050"/>
          <p14:tracePt t="60040" x="3054350" y="3835400"/>
          <p14:tracePt t="60058" x="2965450" y="3848100"/>
          <p14:tracePt t="60074" x="2908300" y="3848100"/>
          <p14:tracePt t="60090" x="2806700" y="3848100"/>
          <p14:tracePt t="60108" x="2711450" y="3848100"/>
          <p14:tracePt t="60124" x="2597150" y="3848100"/>
          <p14:tracePt t="60140" x="2482850" y="3848100"/>
          <p14:tracePt t="60158" x="2374900" y="3848100"/>
          <p14:tracePt t="60174" x="2298700" y="3848100"/>
          <p14:tracePt t="60190" x="2203450" y="3854450"/>
          <p14:tracePt t="60207" x="2025650" y="3867150"/>
          <p14:tracePt t="60224" x="1943100" y="3873500"/>
          <p14:tracePt t="60241" x="1892300" y="3873500"/>
          <p14:tracePt t="60257" x="1676400" y="3892550"/>
          <p14:tracePt t="60274" x="1511300" y="3905250"/>
          <p14:tracePt t="60291" x="1358900" y="3911600"/>
          <p14:tracePt t="60307" x="1174750" y="3962400"/>
          <p14:tracePt t="60324" x="838200" y="4038600"/>
          <p14:tracePt t="60340" x="717550" y="4083050"/>
          <p14:tracePt t="60357" x="641350" y="4121150"/>
          <p14:tracePt t="60373" x="558800" y="4171950"/>
          <p14:tracePt t="60391" x="527050" y="4184650"/>
          <p14:tracePt t="60407" x="508000" y="4210050"/>
          <p14:tracePt t="60423" x="495300" y="4260850"/>
          <p14:tracePt t="60441" x="495300" y="4349750"/>
          <p14:tracePt t="60457" x="520700" y="4425950"/>
          <p14:tracePt t="60474" x="584200" y="4489450"/>
          <p14:tracePt t="60491" x="762000" y="4572000"/>
          <p14:tracePt t="60507" x="1066800" y="4622800"/>
          <p14:tracePt t="60523" x="1231900" y="4635500"/>
          <p14:tracePt t="60541" x="1447800" y="4635500"/>
          <p14:tracePt t="60557" x="1708150" y="4603750"/>
          <p14:tracePt t="60573" x="1784350" y="4584700"/>
          <p14:tracePt t="60590" x="1866900" y="4533900"/>
          <p14:tracePt t="60607" x="1917700" y="4495800"/>
          <p14:tracePt t="60623" x="1949450" y="4438650"/>
          <p14:tracePt t="60640" x="1962150" y="4387850"/>
          <p14:tracePt t="60657" x="1962150" y="4324350"/>
          <p14:tracePt t="60673" x="1930400" y="4241800"/>
          <p14:tracePt t="60691" x="1866900" y="4159250"/>
          <p14:tracePt t="60707" x="1752600" y="4095750"/>
          <p14:tracePt t="60723" x="1562100" y="4019550"/>
          <p14:tracePt t="60740" x="1485900" y="4006850"/>
          <p14:tracePt t="60757" x="1435100" y="4006850"/>
          <p14:tracePt t="60774" x="1384300" y="4006850"/>
          <p14:tracePt t="60790" x="1358900" y="4019550"/>
          <p14:tracePt t="60807" x="1352550" y="4032250"/>
          <p14:tracePt t="60823" x="1339850" y="4064000"/>
          <p14:tracePt t="60840" x="1327150" y="4133850"/>
          <p14:tracePt t="60856" x="1333500" y="4159250"/>
          <p14:tracePt t="60873" x="1447800" y="4241800"/>
          <p14:tracePt t="60891" x="1651000" y="4267200"/>
          <p14:tracePt t="60906" x="1898650" y="4260850"/>
          <p14:tracePt t="60923" x="2076450" y="4210050"/>
          <p14:tracePt t="60940" x="2178050" y="4146550"/>
          <p14:tracePt t="60956" x="2247900" y="4102100"/>
          <p14:tracePt t="60973" x="2286000" y="4051300"/>
          <p14:tracePt t="60990" x="2298700" y="3937000"/>
          <p14:tracePt t="61007" x="2260600" y="3860800"/>
          <p14:tracePt t="61009" x="2222500" y="3841750"/>
          <p14:tracePt t="61023" x="2089150" y="3790950"/>
          <p14:tracePt t="61040" x="2006600" y="3784600"/>
          <p14:tracePt t="61057" x="1930400" y="3784600"/>
          <p14:tracePt t="61073" x="1854200" y="3803650"/>
          <p14:tracePt t="61090" x="1828800" y="3835400"/>
          <p14:tracePt t="61106" x="1809750" y="3873500"/>
          <p14:tracePt t="61124" x="1797050" y="3924300"/>
          <p14:tracePt t="61140" x="1847850" y="4032250"/>
          <p14:tracePt t="61156" x="1885950" y="4083050"/>
          <p14:tracePt t="61173" x="1917700" y="4127500"/>
          <p14:tracePt t="61189" x="1968500" y="4165600"/>
          <p14:tracePt t="61206" x="1974850" y="4171950"/>
          <p14:tracePt t="61700" x="2038350" y="4171950"/>
          <p14:tracePt t="61709" x="2254250" y="4146550"/>
          <p14:tracePt t="61715" x="2343150" y="4146550"/>
          <p14:tracePt t="61722" x="2444750" y="4133850"/>
          <p14:tracePt t="61739" x="2647950" y="4127500"/>
          <p14:tracePt t="61756" x="2901950" y="4127500"/>
          <p14:tracePt t="61772" x="3143250" y="4127500"/>
          <p14:tracePt t="61789" x="3346450" y="4114800"/>
          <p14:tracePt t="61806" x="3460750" y="4108450"/>
          <p14:tracePt t="61823" x="3549650" y="4108450"/>
          <p14:tracePt t="61839" x="3619500" y="4114800"/>
          <p14:tracePt t="61856" x="3663950" y="4121150"/>
          <p14:tracePt t="61872" x="3695700" y="4133850"/>
          <p14:tracePt t="61889" x="3778250" y="4165600"/>
          <p14:tracePt t="61906" x="3841750" y="4184650"/>
          <p14:tracePt t="61922" x="3860800" y="4197350"/>
          <p14:tracePt t="61939" x="3892550" y="4216400"/>
          <p14:tracePt t="61956" x="3911600" y="4235450"/>
          <p14:tracePt t="61972" x="3911600" y="4241800"/>
          <p14:tracePt t="88627" x="3898900" y="4260850"/>
          <p14:tracePt t="88636" x="3873500" y="4279900"/>
          <p14:tracePt t="88642" x="3816350" y="4318000"/>
          <p14:tracePt t="88649" x="3759200" y="4356100"/>
          <p14:tracePt t="88665" x="3708400" y="4394200"/>
          <p14:tracePt t="88682" x="3663950" y="4425950"/>
          <p14:tracePt t="88698" x="3625850" y="4451350"/>
          <p14:tracePt t="88715" x="3594100" y="4502150"/>
          <p14:tracePt t="88732" x="3575050" y="4533900"/>
          <p14:tracePt t="88748" x="3549650" y="4584700"/>
          <p14:tracePt t="88765" x="3517900" y="4667250"/>
          <p14:tracePt t="88782" x="3517900" y="4718050"/>
          <p14:tracePt t="88798" x="3517900" y="4756150"/>
          <p14:tracePt t="88815" x="3517900" y="4800600"/>
          <p14:tracePt t="88832" x="3517900" y="4819650"/>
          <p14:tracePt t="88848" x="3517900" y="4838700"/>
          <p14:tracePt t="88865" x="3517900" y="4851400"/>
          <p14:tracePt t="88882" x="3517900" y="4864100"/>
          <p14:tracePt t="88898" x="3517900" y="4883150"/>
          <p14:tracePt t="88914" x="3536950" y="4908550"/>
          <p14:tracePt t="88933" x="3549650" y="4933950"/>
          <p14:tracePt t="88948" x="3568700" y="4965700"/>
          <p14:tracePt t="88965" x="3581400" y="4978400"/>
          <p14:tracePt t="88982" x="3594100" y="4991100"/>
          <p14:tracePt t="88998" x="3594100" y="5003800"/>
          <p14:tracePt t="89015" x="3600450" y="5022850"/>
          <p14:tracePt t="89032" x="3600450" y="5029200"/>
          <p14:tracePt t="89049" x="3606800" y="5035550"/>
          <p14:tracePt t="89065" x="3625850" y="5054600"/>
          <p14:tracePt t="89082" x="3651250" y="5060950"/>
          <p14:tracePt t="89098" x="3670300" y="5080000"/>
          <p14:tracePt t="89115" x="3714750" y="5105400"/>
          <p14:tracePt t="89132" x="3759200" y="5118100"/>
          <p14:tracePt t="89148" x="3810000" y="5130800"/>
          <p14:tracePt t="89165" x="3854450" y="5149850"/>
          <p14:tracePt t="89181" x="3937000" y="5175250"/>
          <p14:tracePt t="89198" x="3968750" y="5181600"/>
          <p14:tracePt t="89215" x="4019550" y="5181600"/>
          <p14:tracePt t="89231" x="4095750" y="5181600"/>
          <p14:tracePt t="89248" x="4165600" y="5181600"/>
          <p14:tracePt t="89264" x="4235450" y="5181600"/>
          <p14:tracePt t="89282" x="4260850" y="5181600"/>
          <p14:tracePt t="89284" x="4298950" y="5181600"/>
          <p14:tracePt t="89298" x="4330700" y="5181600"/>
          <p14:tracePt t="89314" x="4381500" y="5175250"/>
          <p14:tracePt t="89331" x="4451350" y="5156200"/>
          <p14:tracePt t="89348" x="4559300" y="5130800"/>
          <p14:tracePt t="89364" x="4641850" y="5111750"/>
          <p14:tracePt t="89381" x="4705350" y="5105400"/>
          <p14:tracePt t="89398" x="4768850" y="5086350"/>
          <p14:tracePt t="89414" x="4832350" y="5060950"/>
          <p14:tracePt t="89431" x="4889500" y="5048250"/>
          <p14:tracePt t="89447" x="4940300" y="5029200"/>
          <p14:tracePt t="89464" x="4991100" y="5016500"/>
          <p14:tracePt t="89481" x="5010150" y="5003800"/>
          <p14:tracePt t="89498" x="5022850" y="5003800"/>
          <p14:tracePt t="89514" x="5035550" y="5003800"/>
          <p14:tracePt t="89531" x="5041900" y="4991100"/>
          <p14:tracePt t="89547" x="5041900" y="4984750"/>
          <p14:tracePt t="89564" x="5048250" y="4914900"/>
          <p14:tracePt t="89581" x="4991100" y="4800600"/>
          <p14:tracePt t="89597" x="4933950" y="4718050"/>
          <p14:tracePt t="89614" x="4895850" y="4692650"/>
          <p14:tracePt t="89631" x="4857750" y="4648200"/>
          <p14:tracePt t="89647" x="4813300" y="4616450"/>
          <p14:tracePt t="89664" x="4718050" y="4572000"/>
          <p14:tracePt t="89681" x="4584700" y="4552950"/>
          <p14:tracePt t="89697" x="4400550" y="4533900"/>
          <p14:tracePt t="89714" x="4298950" y="4533900"/>
          <p14:tracePt t="89731" x="4152900" y="4578350"/>
          <p14:tracePt t="89748" x="3994150" y="4622800"/>
          <p14:tracePt t="89764" x="3892550" y="4667250"/>
          <p14:tracePt t="89782" x="3854450" y="4692650"/>
          <p14:tracePt t="89797" x="3835400" y="4705350"/>
          <p14:tracePt t="89814" x="3797300" y="4737100"/>
          <p14:tracePt t="89831" x="3771900" y="4787900"/>
          <p14:tracePt t="89847" x="3759200" y="4857750"/>
          <p14:tracePt t="89864" x="3759200" y="4902200"/>
          <p14:tracePt t="89881" x="3759200" y="4953000"/>
          <p14:tracePt t="89897" x="3759200" y="4997450"/>
          <p14:tracePt t="89914" x="3771900" y="5022850"/>
          <p14:tracePt t="89931" x="3822700" y="5080000"/>
          <p14:tracePt t="89947" x="3911600" y="5143500"/>
          <p14:tracePt t="89964" x="4006850" y="5168900"/>
          <p14:tracePt t="89981" x="4102100" y="5175250"/>
          <p14:tracePt t="89997" x="4235450" y="5175250"/>
          <p14:tracePt t="90014" x="4381500" y="5143500"/>
          <p14:tracePt t="90019" x="4470400" y="5118100"/>
          <p14:tracePt t="90030" x="4552950" y="5086350"/>
          <p14:tracePt t="90047" x="4718050" y="5022850"/>
          <p14:tracePt t="90064" x="4781550" y="4991100"/>
          <p14:tracePt t="90080" x="4826000" y="4959350"/>
          <p14:tracePt t="90097" x="4864100" y="4927600"/>
          <p14:tracePt t="90114" x="4876800" y="4914900"/>
          <p14:tracePt t="90130" x="4876800" y="4908550"/>
          <p14:tracePt t="90147" x="4876800" y="4876800"/>
          <p14:tracePt t="90163" x="4806950" y="4781550"/>
          <p14:tracePt t="90180" x="4648200" y="4711700"/>
          <p14:tracePt t="90197" x="4451350" y="4648200"/>
          <p14:tracePt t="90213" x="4298950" y="4635500"/>
          <p14:tracePt t="90230" x="4051300" y="4641850"/>
          <p14:tracePt t="90247" x="3943350" y="4667250"/>
          <p14:tracePt t="90264" x="3835400" y="4724400"/>
          <p14:tracePt t="90280" x="3746500" y="4787900"/>
          <p14:tracePt t="90297" x="3714750" y="4826000"/>
          <p14:tracePt t="90314" x="3689350" y="4845050"/>
          <p14:tracePt t="90330" x="3676650" y="4864100"/>
          <p14:tracePt t="90346" x="3676650" y="4876800"/>
          <p14:tracePt t="90364" x="3676650" y="4889500"/>
          <p14:tracePt t="90381" x="3676650" y="4895850"/>
          <p14:tracePt t="90397" x="3676650" y="4902200"/>
          <p14:tracePt t="91082" x="3676650" y="4914900"/>
          <p14:tracePt t="91089" x="3683000" y="4927600"/>
          <p14:tracePt t="91096" x="3689350" y="4953000"/>
          <p14:tracePt t="91113" x="3702050" y="4997450"/>
          <p14:tracePt t="91130" x="3714750" y="5041900"/>
          <p14:tracePt t="91146" x="3733800" y="5060950"/>
          <p14:tracePt t="91163" x="3733800" y="5067300"/>
          <p14:tracePt t="91179" x="3740150" y="5080000"/>
          <p14:tracePt t="91197" x="3740150" y="5086350"/>
          <p14:tracePt t="91213" x="3740150" y="5099050"/>
          <p14:tracePt t="91229" x="3746500" y="5105400"/>
          <p14:tracePt t="91264" x="3746500" y="5111750"/>
          <p14:tracePt t="91336" x="3746500" y="5118100"/>
          <p14:tracePt t="91351" x="3740150" y="5118100"/>
          <p14:tracePt t="91358" x="3714750" y="5118100"/>
          <p14:tracePt t="91365" x="3695700" y="5118100"/>
          <p14:tracePt t="91379" x="3625850" y="5118100"/>
          <p14:tracePt t="91396" x="3505200" y="5118100"/>
          <p14:tracePt t="91413" x="3409950" y="5111750"/>
          <p14:tracePt t="91430" x="3340100" y="5073650"/>
          <p14:tracePt t="91446" x="3175000" y="5048250"/>
          <p14:tracePt t="91463" x="3048000" y="5029200"/>
          <p14:tracePt t="91479" x="2870200" y="5022850"/>
          <p14:tracePt t="91496" x="2635250" y="5016500"/>
          <p14:tracePt t="91513" x="2419350" y="5029200"/>
          <p14:tracePt t="91529" x="2254250" y="5048250"/>
          <p14:tracePt t="91546" x="2082800" y="5073650"/>
          <p14:tracePt t="91563" x="1809750" y="5137150"/>
          <p14:tracePt t="91579" x="1689100" y="5162550"/>
          <p14:tracePt t="91596" x="1587500" y="5207000"/>
          <p14:tracePt t="91612" x="1435100" y="5283200"/>
          <p14:tracePt t="91629" x="1358900" y="5334000"/>
          <p14:tracePt t="91646" x="1289050" y="5397500"/>
          <p14:tracePt t="91663" x="1250950" y="5435600"/>
          <p14:tracePt t="91679" x="1212850" y="5486400"/>
          <p14:tracePt t="91696" x="1187450" y="5530850"/>
          <p14:tracePt t="91712" x="1162050" y="5581650"/>
          <p14:tracePt t="91729" x="1155700" y="5657850"/>
          <p14:tracePt t="91745" x="1155700" y="5708650"/>
          <p14:tracePt t="91763" x="1168400" y="5772150"/>
          <p14:tracePt t="91779" x="1181100" y="5803900"/>
          <p14:tracePt t="91795" x="1219200" y="5861050"/>
          <p14:tracePt t="91812" x="1282700" y="5892800"/>
          <p14:tracePt t="91829" x="1384300" y="5911850"/>
          <p14:tracePt t="91845" x="1543050" y="5899150"/>
          <p14:tracePt t="91862" x="1714500" y="5861050"/>
          <p14:tracePt t="91879" x="1898650" y="5797550"/>
          <p14:tracePt t="91896" x="2006600" y="5753100"/>
          <p14:tracePt t="91912" x="2076450" y="5708650"/>
          <p14:tracePt t="91929" x="2101850" y="5695950"/>
          <p14:tracePt t="91945" x="2114550" y="5676900"/>
          <p14:tracePt t="91962" x="2127250" y="5638800"/>
          <p14:tracePt t="91979" x="2127250" y="5619750"/>
          <p14:tracePt t="91995" x="2114550" y="5575300"/>
          <p14:tracePt t="92013" x="2082800" y="5530850"/>
          <p14:tracePt t="92016" x="2038350" y="5492750"/>
          <p14:tracePt t="92029" x="1936750" y="5448300"/>
          <p14:tracePt t="92045" x="1879600" y="5429250"/>
          <p14:tracePt t="92062" x="1816100" y="5429250"/>
          <p14:tracePt t="92079" x="1765300" y="5441950"/>
          <p14:tracePt t="92095" x="1739900" y="5448300"/>
          <p14:tracePt t="92112" x="1727200" y="5467350"/>
          <p14:tracePt t="92130" x="1714500" y="5505450"/>
          <p14:tracePt t="92145" x="1695450" y="5556250"/>
          <p14:tracePt t="92162" x="1695450" y="5581650"/>
          <p14:tracePt t="92178" x="1695450" y="5626100"/>
          <p14:tracePt t="92195" x="1885950" y="5727700"/>
          <p14:tracePt t="92212" x="2070100" y="5759450"/>
          <p14:tracePt t="92228" x="2260600" y="5753100"/>
          <p14:tracePt t="92246" x="2501900" y="5702300"/>
          <p14:tracePt t="92262" x="2838450" y="5613400"/>
          <p14:tracePt t="92278" x="3054350" y="5518150"/>
          <p14:tracePt t="92295" x="3257550" y="5403850"/>
          <p14:tracePt t="92312" x="3390900" y="5308600"/>
          <p14:tracePt t="92328" x="3448050" y="5264150"/>
          <p14:tracePt t="92345" x="3492500" y="5232400"/>
          <p14:tracePt t="92362" x="3517900" y="5226050"/>
          <p14:tracePt t="92378" x="3524250" y="5226050"/>
          <p14:tracePt t="92412" x="3530600" y="5226050"/>
          <p14:tracePt t="94460" x="3556000" y="5238750"/>
          <p14:tracePt t="94467" x="3613150" y="5276850"/>
          <p14:tracePt t="94476" x="3625850" y="5302250"/>
          <p14:tracePt t="94493" x="3695700" y="5346700"/>
          <p14:tracePt t="94510" x="3746500" y="5429250"/>
          <p14:tracePt t="94511" x="3778250" y="5467350"/>
          <p14:tracePt t="94526" x="3810000" y="5511800"/>
          <p14:tracePt t="94543" x="3835400" y="5556250"/>
          <p14:tracePt t="94560" x="3879850" y="5594350"/>
          <p14:tracePt t="94576" x="4000500" y="5670550"/>
          <p14:tracePt t="94593" x="4070350" y="5715000"/>
          <p14:tracePt t="94610" x="4114800" y="5740400"/>
          <p14:tracePt t="94627" x="4140200" y="5753100"/>
          <p14:tracePt t="94643" x="4184650" y="5784850"/>
          <p14:tracePt t="94660" x="4197350" y="5797550"/>
          <p14:tracePt t="94676" x="4222750" y="5810250"/>
          <p14:tracePt t="94693" x="4235450" y="5822950"/>
          <p14:tracePt t="94709" x="4241800" y="5822950"/>
          <p14:tracePt t="94726" x="4241800" y="5829300"/>
          <p14:tracePt t="94743" x="4248150" y="5829300"/>
          <p14:tracePt t="94759" x="4254500" y="5848350"/>
          <p14:tracePt t="94776" x="4267200" y="5867400"/>
          <p14:tracePt t="94793" x="4298950" y="5911850"/>
          <p14:tracePt t="94809" x="4324350" y="5975350"/>
          <p14:tracePt t="94826" x="4356100" y="6013450"/>
          <p14:tracePt t="94843" x="4368800" y="6045200"/>
          <p14:tracePt t="94860" x="4387850" y="6070600"/>
          <p14:tracePt t="94876" x="4419600" y="6089650"/>
          <p14:tracePt t="94894" x="4438650" y="6096000"/>
          <p14:tracePt t="94909" x="4451350" y="6096000"/>
          <p14:tracePt t="94955" x="4451350" y="6089650"/>
          <p14:tracePt t="94963" x="4445000" y="6076950"/>
          <p14:tracePt t="94976" x="4425950" y="6064250"/>
          <p14:tracePt t="94992" x="4356100" y="6038850"/>
          <p14:tracePt t="95009" x="4305300" y="6057900"/>
          <p14:tracePt t="95026" x="4286250" y="6064250"/>
          <p14:tracePt t="95042" x="4254500" y="6089650"/>
          <p14:tracePt t="95059" x="4248150" y="6121400"/>
          <p14:tracePt t="95076" x="4248150" y="6134100"/>
          <p14:tracePt t="95093" x="4286250" y="6172200"/>
          <p14:tracePt t="95109" x="4495800" y="6210300"/>
          <p14:tracePt t="95126" x="4629150" y="6203950"/>
          <p14:tracePt t="95143" x="4711700" y="6178550"/>
          <p14:tracePt t="95159" x="4889500" y="6127750"/>
          <p14:tracePt t="95175" x="4997450" y="6076950"/>
          <p14:tracePt t="95193" x="5067300" y="6051550"/>
          <p14:tracePt t="95209" x="5092700" y="6038850"/>
          <p14:tracePt t="95225" x="5111750" y="6032500"/>
          <p14:tracePt t="95259" x="5111750" y="6026150"/>
          <p14:tracePt t="95275" x="4953000" y="5994400"/>
          <p14:tracePt t="95293" x="4832350" y="5994400"/>
          <p14:tracePt t="95309" x="4654550" y="5994400"/>
          <p14:tracePt t="95326" x="4565650" y="6000750"/>
          <p14:tracePt t="95343" x="4495800" y="6007100"/>
          <p14:tracePt t="95359" x="4483100" y="6019800"/>
          <p14:tracePt t="95376" x="4476750" y="6019800"/>
          <p14:tracePt t="95392" x="4476750" y="6026150"/>
          <p14:tracePt t="95408" x="4508500" y="6051550"/>
          <p14:tracePt t="95426" x="4597400" y="6083300"/>
          <p14:tracePt t="95442" x="4667250" y="6102350"/>
          <p14:tracePt t="95459" x="4813300" y="6108700"/>
          <p14:tracePt t="95476" x="4908550" y="6108700"/>
          <p14:tracePt t="95492" x="4959350" y="6089650"/>
          <p14:tracePt t="95509" x="4991100" y="6089650"/>
          <p14:tracePt t="95525" x="4997450" y="6089650"/>
          <p14:tracePt t="95542" x="4997450" y="6076950"/>
          <p14:tracePt t="95559" x="4991100" y="6057900"/>
          <p14:tracePt t="95575" x="4851400" y="6000750"/>
          <p14:tracePt t="95592" x="4762500" y="6000750"/>
          <p14:tracePt t="95608" x="4679950" y="6019800"/>
          <p14:tracePt t="95625" x="4616450" y="6045200"/>
          <p14:tracePt t="95642" x="4603750" y="6051550"/>
          <p14:tracePt t="95659" x="4591050" y="6051550"/>
          <p14:tracePt t="95676" x="4591050" y="6057900"/>
          <p14:tracePt t="95692" x="4597400" y="6089650"/>
          <p14:tracePt t="95709" x="4673600" y="6108700"/>
          <p14:tracePt t="95725" x="4749800" y="6121400"/>
          <p14:tracePt t="95742" x="4851400" y="6115050"/>
          <p14:tracePt t="95759" x="4908550" y="6102350"/>
          <p14:tracePt t="95775" x="4927600" y="6102350"/>
          <p14:tracePt t="95792" x="4933950" y="6102350"/>
          <p14:tracePt t="95825" x="4933950" y="6083300"/>
          <p14:tracePt t="95842" x="4902200" y="6064250"/>
          <p14:tracePt t="95858" x="4813300" y="6045200"/>
          <p14:tracePt t="95875" x="4749800" y="6045200"/>
          <p14:tracePt t="95892" x="4718050" y="6045200"/>
          <p14:tracePt t="95908" x="4711700" y="6045200"/>
          <p14:tracePt t="95925" x="4699000" y="6045200"/>
          <p14:tracePt t="95942" x="4692650" y="6045200"/>
          <p14:tracePt t="95975" x="4692650" y="6057900"/>
          <p14:tracePt t="95992" x="4705350" y="6057900"/>
          <p14:tracePt t="96008" x="4737100" y="6057900"/>
          <p14:tracePt t="96010" x="4749800" y="6057900"/>
          <p14:tracePt t="96042" x="4756150" y="6057900"/>
          <p14:tracePt t="96114" x="4756150" y="6064250"/>
          <p14:tracePt t="102538" x="4762500" y="6057900"/>
          <p14:tracePt t="102544" x="4775200" y="6045200"/>
          <p14:tracePt t="102553" x="4794250" y="6013450"/>
          <p14:tracePt t="102569" x="4800600" y="5930900"/>
          <p14:tracePt t="102586" x="4800600" y="5848350"/>
          <p14:tracePt t="102603" x="4781550" y="5791200"/>
          <p14:tracePt t="102619" x="4756150" y="5759450"/>
          <p14:tracePt t="102635" x="4718050" y="5734050"/>
          <p14:tracePt t="102652" x="4679950" y="5721350"/>
          <p14:tracePt t="102669" x="4648200" y="5721350"/>
          <p14:tracePt t="102686" x="4622800" y="5721350"/>
          <p14:tracePt t="102703" x="4610100" y="5721350"/>
          <p14:tracePt t="102719" x="4603750" y="5721350"/>
          <p14:tracePt t="102736" x="4597400" y="5721350"/>
          <p14:tracePt t="102752" x="4591050" y="5721350"/>
          <p14:tracePt t="102786" x="4584700" y="5721350"/>
          <p14:tracePt t="102813" x="4572000" y="5721350"/>
          <p14:tracePt t="102887" x="4597400" y="5721350"/>
          <p14:tracePt t="102894" x="4616450" y="5721350"/>
          <p14:tracePt t="102902" x="4667250" y="5727700"/>
          <p14:tracePt t="102918" x="4749800" y="5734050"/>
          <p14:tracePt t="102936" x="4826000" y="5734050"/>
          <p14:tracePt t="102952" x="4914900" y="5734050"/>
          <p14:tracePt t="102968" x="5003800" y="5734050"/>
          <p14:tracePt t="102986" x="5118100" y="5746750"/>
          <p14:tracePt t="103002" x="5238750" y="5753100"/>
          <p14:tracePt t="103018" x="5384800" y="5759450"/>
          <p14:tracePt t="103035" x="5461000" y="5778500"/>
          <p14:tracePt t="103053" x="5581650" y="5784850"/>
          <p14:tracePt t="103068" x="5772150" y="5797550"/>
          <p14:tracePt t="103085" x="5880100" y="5803900"/>
          <p14:tracePt t="103102" x="5943600" y="5803900"/>
          <p14:tracePt t="103118" x="6000750" y="5810250"/>
          <p14:tracePt t="103135" x="6108700" y="5810250"/>
          <p14:tracePt t="103152" x="6172200" y="5810250"/>
          <p14:tracePt t="103168" x="6210300" y="5803900"/>
          <p14:tracePt t="103185" x="6248400" y="5797550"/>
          <p14:tracePt t="103202" x="6261100" y="5797550"/>
          <p14:tracePt t="103238" x="6261100" y="5772150"/>
          <p14:tracePt t="103252" x="6248400" y="5727700"/>
          <p14:tracePt t="103268" x="6165850" y="5657850"/>
          <p14:tracePt t="103286" x="6064250" y="5607050"/>
          <p14:tracePt t="103302" x="5956300" y="5568950"/>
          <p14:tracePt t="103318" x="5867400" y="5575300"/>
          <p14:tracePt t="103335" x="5803900" y="5594350"/>
          <p14:tracePt t="103352" x="5708650" y="5664200"/>
          <p14:tracePt t="103369" x="5657850" y="5715000"/>
          <p14:tracePt t="103385" x="5638800" y="5753100"/>
          <p14:tracePt t="103401" x="5619750" y="5772150"/>
          <p14:tracePt t="103418" x="5619750" y="5784850"/>
          <p14:tracePt t="103435" x="5632450" y="5803900"/>
          <p14:tracePt t="103452" x="5746750" y="5854700"/>
          <p14:tracePt t="103468" x="5835650" y="5867400"/>
          <p14:tracePt t="103485" x="5981700" y="5854700"/>
          <p14:tracePt t="103501" x="6089650" y="5822950"/>
          <p14:tracePt t="103519" x="6153150" y="5803900"/>
          <p14:tracePt t="103522" x="6172200" y="5791200"/>
          <p14:tracePt t="103535" x="6191250" y="5778500"/>
          <p14:tracePt t="103552" x="6210300" y="5778500"/>
          <p14:tracePt t="103569" x="6210300" y="5772150"/>
          <p14:tracePt t="103585" x="6216650" y="5746750"/>
          <p14:tracePt t="103602" x="6203950" y="5727700"/>
          <p14:tracePt t="103618" x="6165850" y="5702300"/>
          <p14:tracePt t="103635" x="6115050" y="5683250"/>
          <p14:tracePt t="103651" x="6096000" y="5683250"/>
          <p14:tracePt t="103668" x="6083300" y="5683250"/>
          <p14:tracePt t="103685" x="6064250" y="5683250"/>
          <p14:tracePt t="103731" x="6064250" y="5689600"/>
          <p14:tracePt t="103760" x="6064250" y="5695950"/>
          <p14:tracePt t="103797" x="6064250" y="5702300"/>
          <p14:tracePt t="107388" x="6064250" y="5695950"/>
          <p14:tracePt t="107396" x="6064250" y="5676900"/>
          <p14:tracePt t="107403" x="6064250" y="5657850"/>
          <p14:tracePt t="107415" x="6057900" y="5607050"/>
          <p14:tracePt t="107431" x="6051550" y="5524500"/>
          <p14:tracePt t="107448" x="6045200" y="5435600"/>
          <p14:tracePt t="107464" x="6032500" y="5353050"/>
          <p14:tracePt t="107481" x="6007100" y="5219700"/>
          <p14:tracePt t="107498" x="6000750" y="5181600"/>
          <p14:tracePt t="107514" x="5988050" y="5143500"/>
          <p14:tracePt t="107532" x="5975350" y="5105400"/>
          <p14:tracePt t="107548" x="5969000" y="5086350"/>
          <p14:tracePt t="107565" x="5962650" y="5067300"/>
          <p14:tracePt t="107581" x="5956300" y="5054600"/>
          <p14:tracePt t="107615" x="5956300" y="5041900"/>
          <p14:tracePt t="107631" x="5943600" y="5029200"/>
          <p14:tracePt t="107649" x="5918200" y="5003800"/>
          <p14:tracePt t="107664" x="5861050" y="4984750"/>
          <p14:tracePt t="107681" x="5822950" y="4972050"/>
          <p14:tracePt t="107697" x="5778500" y="4959350"/>
          <p14:tracePt t="107714" x="5708650" y="4946650"/>
          <p14:tracePt t="107731" x="5670550" y="4946650"/>
          <p14:tracePt t="107748" x="5619750" y="4946650"/>
          <p14:tracePt t="107765" x="5575300" y="4959350"/>
          <p14:tracePt t="107781" x="5505450" y="4978400"/>
          <p14:tracePt t="107798" x="5422900" y="5003800"/>
          <p14:tracePt t="107814" x="5359400" y="5016500"/>
          <p14:tracePt t="107832" x="5270500" y="5048250"/>
          <p14:tracePt t="107847" x="5226050" y="5060950"/>
          <p14:tracePt t="107864" x="5175250" y="5080000"/>
          <p14:tracePt t="107882" x="5149850" y="5086350"/>
          <p14:tracePt t="107898" x="5124450" y="5086350"/>
          <p14:tracePt t="107914" x="5111750" y="5086350"/>
          <p14:tracePt t="107931" x="5105400" y="5086350"/>
          <p14:tracePt t="107947" x="5099050" y="5092700"/>
          <p14:tracePt t="107971" x="5099050" y="5099050"/>
          <p14:tracePt t="108008" x="5099050" y="5105400"/>
          <p14:tracePt t="108036" x="5099050" y="5111750"/>
          <p14:tracePt t="108044" x="5111750" y="5111750"/>
          <p14:tracePt t="108050" x="5168900" y="5111750"/>
          <p14:tracePt t="108064" x="5245100" y="5124450"/>
          <p14:tracePt t="108081" x="5441950" y="5143500"/>
          <p14:tracePt t="108098" x="5524500" y="5149850"/>
          <p14:tracePt t="108115" x="5613400" y="5149850"/>
          <p14:tracePt t="108131" x="5721350" y="5149850"/>
          <p14:tracePt t="108147" x="5772150" y="5149850"/>
          <p14:tracePt t="108164" x="5803900" y="5149850"/>
          <p14:tracePt t="108181" x="5842000" y="5149850"/>
          <p14:tracePt t="108197" x="5848350" y="5149850"/>
          <p14:tracePt t="108214" x="5854700" y="5149850"/>
          <p14:tracePt t="108232" x="5861050" y="5149850"/>
          <p14:tracePt t="108247" x="5867400" y="5143500"/>
          <p14:tracePt t="108264" x="5886450" y="5130800"/>
          <p14:tracePt t="108281" x="5892800" y="5124450"/>
          <p14:tracePt t="108297" x="5892800" y="5105400"/>
          <p14:tracePt t="108314" x="5892800" y="5099050"/>
          <p14:tracePt t="108348" x="5892800" y="5092700"/>
          <p14:tracePt t="108364" x="5886450" y="5086350"/>
          <p14:tracePt t="108381" x="5861050" y="5086350"/>
          <p14:tracePt t="108397" x="5842000" y="5086350"/>
          <p14:tracePt t="108414" x="5759450" y="5086350"/>
          <p14:tracePt t="108431" x="5715000" y="5086350"/>
          <p14:tracePt t="108447" x="5689600" y="5086350"/>
          <p14:tracePt t="108464" x="5664200" y="5092700"/>
          <p14:tracePt t="108481" x="5645150" y="5105400"/>
          <p14:tracePt t="108497" x="5632450" y="5105400"/>
          <p14:tracePt t="108514" x="5626100" y="5118100"/>
          <p14:tracePt t="108518" x="5626100" y="5124450"/>
          <p14:tracePt t="108530" x="5613400" y="5124450"/>
          <p14:tracePt t="108547" x="5613400" y="5130800"/>
          <p14:tracePt t="108564" x="5613400" y="5137150"/>
          <p14:tracePt t="108596" x="5613400" y="5143500"/>
          <p14:tracePt t="108603" x="5613400" y="5149850"/>
          <p14:tracePt t="108614" x="5626100" y="5149850"/>
          <p14:tracePt t="108630" x="5651500" y="5149850"/>
          <p14:tracePt t="108647" x="5708650" y="5149850"/>
          <p14:tracePt t="108664" x="5803900" y="5149850"/>
          <p14:tracePt t="108680" x="5911850" y="5149850"/>
          <p14:tracePt t="108697" x="5975350" y="5149850"/>
          <p14:tracePt t="108714" x="6096000" y="5149850"/>
          <p14:tracePt t="108730" x="6178550" y="5143500"/>
          <p14:tracePt t="108747" x="6254750" y="5130800"/>
          <p14:tracePt t="108763" x="6343650" y="5124450"/>
          <p14:tracePt t="108781" x="6394450" y="5118100"/>
          <p14:tracePt t="108797" x="6438900" y="5111750"/>
          <p14:tracePt t="108814" x="6477000" y="5092700"/>
          <p14:tracePt t="108830" x="6527800" y="5073650"/>
          <p14:tracePt t="108847" x="6553200" y="5060950"/>
          <p14:tracePt t="108863" x="6572250" y="5048250"/>
          <p14:tracePt t="108880" x="6604000" y="5029200"/>
          <p14:tracePt t="108897" x="6610350" y="5022850"/>
          <p14:tracePt t="108913" x="6623050" y="5022850"/>
          <p14:tracePt t="108930" x="6642100" y="5022850"/>
          <p14:tracePt t="108947" x="6654800" y="5003800"/>
          <p14:tracePt t="108963" x="6673850" y="4991100"/>
          <p14:tracePt t="108980" x="6699250" y="4972050"/>
          <p14:tracePt t="108997" x="6731000" y="4953000"/>
          <p14:tracePt t="109013" x="6750050" y="4940300"/>
          <p14:tracePt t="109030" x="6781800" y="4921250"/>
          <p14:tracePt t="109047" x="6819900" y="4902200"/>
          <p14:tracePt t="109064" x="6870700" y="4883150"/>
          <p14:tracePt t="109080" x="6889750" y="4876800"/>
          <p14:tracePt t="109096" x="6908800" y="4870450"/>
          <p14:tracePt t="109113" x="6915150" y="4864100"/>
          <p14:tracePt t="109130" x="6921500" y="48577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6000" y="216000"/>
            <a:ext cx="5596200" cy="600429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Masteropleidingen</a:t>
            </a:r>
            <a:endParaRPr lang="nl-BE" dirty="0"/>
          </a:p>
        </p:txBody>
      </p:sp>
      <p:pic>
        <p:nvPicPr>
          <p:cNvPr id="6" name="Picture 4" descr="diere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645" y="4478652"/>
            <a:ext cx="201612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Broodjes + pipette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645" y="2644971"/>
            <a:ext cx="20891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4177393" y="2862275"/>
            <a:ext cx="369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Levensmiddelenwetenschappen en voeding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Levensmiddelentechnologie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Voeding en gezondheid</a:t>
            </a: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4177393" y="4702629"/>
            <a:ext cx="3189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Landbouw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Gewasproductie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Dierproductie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Bio-economie en beleid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5" y="756824"/>
            <a:ext cx="3402748" cy="1863728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4177393" y="1688688"/>
            <a:ext cx="311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</a:t>
            </a:r>
            <a:r>
              <a:rPr lang="nl-BE" dirty="0" smtClean="0"/>
              <a:t>ilieutechnologie</a:t>
            </a:r>
            <a:endParaRPr lang="nl-B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05"/>
    </mc:Choice>
    <mc:Fallback xmlns="">
      <p:transition spd="slow" advTm="58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38" x="6927850" y="4781550"/>
          <p14:tracePt t="6545" x="6959600" y="4673600"/>
          <p14:tracePt t="6554" x="6991350" y="4559300"/>
          <p14:tracePt t="6568" x="7080250" y="4216400"/>
          <p14:tracePt t="6584" x="7124700" y="3943350"/>
          <p14:tracePt t="6602" x="7143750" y="3556000"/>
          <p14:tracePt t="6617" x="7080250" y="3175000"/>
          <p14:tracePt t="6634" x="7010400" y="2844800"/>
          <p14:tracePt t="6651" x="6972300" y="2698750"/>
          <p14:tracePt t="6667" x="6908800" y="2540000"/>
          <p14:tracePt t="6684" x="6858000" y="2374900"/>
          <p14:tracePt t="6701" x="6819900" y="2330450"/>
          <p14:tracePt t="6718" x="6781800" y="2286000"/>
          <p14:tracePt t="6735" x="6635750" y="2184400"/>
          <p14:tracePt t="6751" x="6489700" y="2139950"/>
          <p14:tracePt t="6768" x="6400800" y="2101850"/>
          <p14:tracePt t="6784" x="6178550" y="2044700"/>
          <p14:tracePt t="6800" x="6051550" y="1987550"/>
          <p14:tracePt t="6817" x="5943600" y="1962150"/>
          <p14:tracePt t="6835" x="5880100" y="1936750"/>
          <p14:tracePt t="6850" x="5791200" y="1898650"/>
          <p14:tracePt t="6867" x="5727700" y="1885950"/>
          <p14:tracePt t="6884" x="5702300" y="1879600"/>
          <p14:tracePt t="6900" x="5664200" y="1879600"/>
          <p14:tracePt t="6917" x="5651500" y="1879600"/>
          <p14:tracePt t="6934" x="5645150" y="1879600"/>
          <p14:tracePt t="6951" x="5626100" y="1879600"/>
          <p14:tracePt t="6967" x="5607050" y="1879600"/>
          <p14:tracePt t="6984" x="5600700" y="1879600"/>
          <p14:tracePt t="7000" x="5562600" y="1892300"/>
          <p14:tracePt t="7017" x="5511800" y="1936750"/>
          <p14:tracePt t="7034" x="5448300" y="1968500"/>
          <p14:tracePt t="7050" x="5359400" y="2019300"/>
          <p14:tracePt t="7068" x="5251450" y="2044700"/>
          <p14:tracePt t="7083" x="5067300" y="2076450"/>
          <p14:tracePt t="7100" x="4953000" y="2076450"/>
          <p14:tracePt t="7117" x="4845050" y="2070100"/>
          <p14:tracePt t="7134" x="4724400" y="2070100"/>
          <p14:tracePt t="7150" x="4667250" y="2070100"/>
          <p14:tracePt t="7167" x="4635500" y="2070100"/>
          <p14:tracePt t="7184" x="4622800" y="2082800"/>
          <p14:tracePt t="7200" x="4597400" y="2114550"/>
          <p14:tracePt t="7217" x="4578350" y="2159000"/>
          <p14:tracePt t="7234" x="4578350" y="2190750"/>
          <p14:tracePt t="7250" x="4578350" y="2241550"/>
          <p14:tracePt t="7267" x="4597400" y="2286000"/>
          <p14:tracePt t="7283" x="4699000" y="2349500"/>
          <p14:tracePt t="7301" x="4794250" y="2374900"/>
          <p14:tracePt t="7317" x="4991100" y="2393950"/>
          <p14:tracePt t="7333" x="5156200" y="2362200"/>
          <p14:tracePt t="7350" x="5308600" y="2298700"/>
          <p14:tracePt t="7367" x="5448300" y="2178050"/>
          <p14:tracePt t="7384" x="5530850" y="2076450"/>
          <p14:tracePt t="7400" x="5568950" y="1943100"/>
          <p14:tracePt t="7417" x="5575300" y="1835150"/>
          <p14:tracePt t="7433" x="5530850" y="1695450"/>
          <p14:tracePt t="7450" x="5448300" y="1625600"/>
          <p14:tracePt t="7466" x="5289550" y="1562100"/>
          <p14:tracePt t="7483" x="5067300" y="1574800"/>
          <p14:tracePt t="7500" x="4965700" y="1631950"/>
          <p14:tracePt t="7516" x="4838700" y="1701800"/>
          <p14:tracePt t="7533" x="4749800" y="1784350"/>
          <p14:tracePt t="7537" x="4724400" y="1816100"/>
          <p14:tracePt t="7550" x="4648200" y="1905000"/>
          <p14:tracePt t="7567" x="4622800" y="1949450"/>
          <p14:tracePt t="7583" x="4584700" y="2000250"/>
          <p14:tracePt t="7600" x="4584700" y="2070100"/>
          <p14:tracePt t="7616" x="4603750" y="2108200"/>
          <p14:tracePt t="7633" x="4718050" y="2171700"/>
          <p14:tracePt t="7651" x="4819650" y="2184400"/>
          <p14:tracePt t="7666" x="4959350" y="2184400"/>
          <p14:tracePt t="7683" x="4997450" y="2165350"/>
          <p14:tracePt t="7700" x="5041900" y="2120900"/>
          <p14:tracePt t="7716" x="5080000" y="1981200"/>
          <p14:tracePt t="7733" x="5054600" y="1905000"/>
          <p14:tracePt t="7750" x="5016500" y="1854200"/>
          <p14:tracePt t="7767" x="4953000" y="1816100"/>
          <p14:tracePt t="7783" x="4819650" y="1778000"/>
          <p14:tracePt t="7800" x="4787900" y="1778000"/>
          <p14:tracePt t="7816" x="4762500" y="1784350"/>
          <p14:tracePt t="7833" x="4737100" y="1797050"/>
          <p14:tracePt t="7849" x="4730750" y="1803400"/>
          <p14:tracePt t="7883" x="4730750" y="1809750"/>
          <p14:tracePt t="7913" x="4730750" y="1816100"/>
          <p14:tracePt t="12668" x="4724400" y="1784350"/>
          <p14:tracePt t="12675" x="4711700" y="1733550"/>
          <p14:tracePt t="12683" x="4705350" y="1689100"/>
          <p14:tracePt t="12695" x="4686300" y="1612900"/>
          <p14:tracePt t="12712" x="4654550" y="1492250"/>
          <p14:tracePt t="12728" x="4572000" y="1346200"/>
          <p14:tracePt t="12745" x="4514850" y="1289050"/>
          <p14:tracePt t="12762" x="4451350" y="1238250"/>
          <p14:tracePt t="12778" x="4324350" y="1181100"/>
          <p14:tracePt t="12795" x="4152900" y="1130300"/>
          <p14:tracePt t="12812" x="3956050" y="1098550"/>
          <p14:tracePt t="12828" x="3663950" y="1047750"/>
          <p14:tracePt t="12845" x="3365500" y="1022350"/>
          <p14:tracePt t="12862" x="3200400" y="1022350"/>
          <p14:tracePt t="12879" x="3098800" y="1028700"/>
          <p14:tracePt t="12895" x="2882900" y="1098550"/>
          <p14:tracePt t="12911" x="2800350" y="1130300"/>
          <p14:tracePt t="12928" x="2743200" y="1181100"/>
          <p14:tracePt t="12945" x="2641600" y="1301750"/>
          <p14:tracePt t="12962" x="2590800" y="1390650"/>
          <p14:tracePt t="12978" x="2546350" y="1492250"/>
          <p14:tracePt t="12995" x="2514600" y="1555750"/>
          <p14:tracePt t="13011" x="2489200" y="1657350"/>
          <p14:tracePt t="13028" x="2482850" y="1727200"/>
          <p14:tracePt t="13045" x="2489200" y="1803400"/>
          <p14:tracePt t="13061" x="2533650" y="1911350"/>
          <p14:tracePt t="13078" x="2597150" y="1974850"/>
          <p14:tracePt t="13095" x="2724150" y="2057400"/>
          <p14:tracePt t="13112" x="2870200" y="2095500"/>
          <p14:tracePt t="13128" x="3022600" y="2095500"/>
          <p14:tracePt t="13144" x="3098800" y="2089150"/>
          <p14:tracePt t="13161" x="3200400" y="2063750"/>
          <p14:tracePt t="13179" x="3276600" y="2025650"/>
          <p14:tracePt t="13194" x="3371850" y="1968500"/>
          <p14:tracePt t="13211" x="3441700" y="1885950"/>
          <p14:tracePt t="13229" x="3479800" y="1790700"/>
          <p14:tracePt t="13244" x="3479800" y="1657350"/>
          <p14:tracePt t="13261" x="3416300" y="1530350"/>
          <p14:tracePt t="13278" x="3270250" y="1365250"/>
          <p14:tracePt t="13294" x="3086100" y="1225550"/>
          <p14:tracePt t="13311" x="2959100" y="1162050"/>
          <p14:tracePt t="13328" x="2819400" y="1149350"/>
          <p14:tracePt t="13345" x="2705100" y="1168400"/>
          <p14:tracePt t="13361" x="2584450" y="1257300"/>
          <p14:tracePt t="13378" x="2482850" y="1397000"/>
          <p14:tracePt t="13394" x="2419350" y="1485900"/>
          <p14:tracePt t="13411" x="2368550" y="1638300"/>
          <p14:tracePt t="13428" x="2368550" y="1714500"/>
          <p14:tracePt t="13444" x="2381250" y="1771650"/>
          <p14:tracePt t="13462" x="2432050" y="1847850"/>
          <p14:tracePt t="13477" x="2654300" y="1987550"/>
          <p14:tracePt t="13494" x="2806700" y="2038350"/>
          <p14:tracePt t="13511" x="2946400" y="2038350"/>
          <p14:tracePt t="13527" x="3111500" y="2038350"/>
          <p14:tracePt t="13544" x="3225800" y="2000250"/>
          <p14:tracePt t="13561" x="3321050" y="1962150"/>
          <p14:tracePt t="13578" x="3352800" y="1943100"/>
          <p14:tracePt t="13595" x="3409950" y="1885950"/>
          <p14:tracePt t="13611" x="3448050" y="1828800"/>
          <p14:tracePt t="13628" x="3467100" y="1771650"/>
          <p14:tracePt t="13644" x="3422650" y="1631950"/>
          <p14:tracePt t="13661" x="3327400" y="1517650"/>
          <p14:tracePt t="13677" x="3232150" y="1409700"/>
          <p14:tracePt t="13695" x="3162300" y="1327150"/>
          <p14:tracePt t="13711" x="3092450" y="1276350"/>
          <p14:tracePt t="13728" x="3060700" y="1263650"/>
          <p14:tracePt t="13744" x="3035300" y="1257300"/>
          <p14:tracePt t="13761" x="2971800" y="1263650"/>
          <p14:tracePt t="13778" x="2921000" y="1301750"/>
          <p14:tracePt t="13794" x="2870200" y="1377950"/>
          <p14:tracePt t="13811" x="2825750" y="1454150"/>
          <p14:tracePt t="13827" x="2825750" y="1612900"/>
          <p14:tracePt t="13844" x="2895600" y="1739900"/>
          <p14:tracePt t="13860" x="2971800" y="1841500"/>
          <p14:tracePt t="13877" x="3206750" y="2038350"/>
          <p14:tracePt t="13894" x="3346450" y="2095500"/>
          <p14:tracePt t="13911" x="3454400" y="2114550"/>
          <p14:tracePt t="13928" x="3517900" y="2114550"/>
          <p14:tracePt t="13944" x="3562350" y="2114550"/>
          <p14:tracePt t="13961" x="3575050" y="2114550"/>
          <p14:tracePt t="13977" x="3594100" y="2114550"/>
          <p14:tracePt t="14963" x="3606800" y="2127250"/>
          <p14:tracePt t="14970" x="3632200" y="2152650"/>
          <p14:tracePt t="14977" x="3644900" y="2165350"/>
          <p14:tracePt t="14994" x="3714750" y="2222500"/>
          <p14:tracePt t="15010" x="3822700" y="2298700"/>
          <p14:tracePt t="15027" x="3924300" y="2349500"/>
          <p14:tracePt t="15029" x="3968750" y="2387600"/>
          <p14:tracePt t="15043" x="4057650" y="2470150"/>
          <p14:tracePt t="15060" x="4127500" y="2540000"/>
          <p14:tracePt t="15076" x="4197350" y="2622550"/>
          <p14:tracePt t="15093" x="4273550" y="2686050"/>
          <p14:tracePt t="15109" x="4375150" y="2755900"/>
          <p14:tracePt t="15126" x="4419600" y="2781300"/>
          <p14:tracePt t="15143" x="4445000" y="2794000"/>
          <p14:tracePt t="15160" x="4483100" y="2819400"/>
          <p14:tracePt t="15176" x="4495800" y="2832100"/>
          <p14:tracePt t="15193" x="4521200" y="2844800"/>
          <p14:tracePt t="15210" x="4533900" y="2857500"/>
          <p14:tracePt t="15227" x="4552950" y="2876550"/>
          <p14:tracePt t="15243" x="4565650" y="2889250"/>
          <p14:tracePt t="15259" x="4584700" y="2901950"/>
          <p14:tracePt t="15276" x="4597400" y="2927350"/>
          <p14:tracePt t="15293" x="4603750" y="2940050"/>
          <p14:tracePt t="15310" x="4616450" y="2959100"/>
          <p14:tracePt t="15326" x="4635500" y="2978150"/>
          <p14:tracePt t="15343" x="4641850" y="2984500"/>
          <p14:tracePt t="15359" x="4648200" y="2990850"/>
          <p14:tracePt t="15376" x="4654550" y="3003550"/>
          <p14:tracePt t="15392" x="4667250" y="3016250"/>
          <p14:tracePt t="15410" x="4679950" y="3022600"/>
          <p14:tracePt t="15426" x="4705350" y="3041650"/>
          <p14:tracePt t="15443" x="4718050" y="3054350"/>
          <p14:tracePt t="15460" x="4724400" y="3060700"/>
          <p14:tracePt t="15476" x="4730750" y="3067050"/>
          <p14:tracePt t="15509" x="4749800" y="3073400"/>
          <p14:tracePt t="15526" x="4749800" y="3079750"/>
          <p14:tracePt t="15545" x="4756150" y="3079750"/>
          <p14:tracePt t="15559" x="4768850" y="3086100"/>
          <p14:tracePt t="15576" x="4781550" y="3098800"/>
          <p14:tracePt t="15593" x="4813300" y="3098800"/>
          <p14:tracePt t="15609" x="4838700" y="3098800"/>
          <p14:tracePt t="15626" x="4883150" y="3098800"/>
          <p14:tracePt t="15643" x="4921250" y="3092450"/>
          <p14:tracePt t="15659" x="4953000" y="3086100"/>
          <p14:tracePt t="15676" x="5003800" y="3067050"/>
          <p14:tracePt t="15693" x="5029200" y="3054350"/>
          <p14:tracePt t="15710" x="5048250" y="3048000"/>
          <p14:tracePt t="15726" x="5054600" y="3041650"/>
          <p14:tracePt t="15742" x="5073650" y="3016250"/>
          <p14:tracePt t="15759" x="5086350" y="3003550"/>
          <p14:tracePt t="15776" x="5086350" y="2990850"/>
          <p14:tracePt t="15792" x="5080000" y="2946400"/>
          <p14:tracePt t="15809" x="5035550" y="2914650"/>
          <p14:tracePt t="15825" x="4946650" y="2863850"/>
          <p14:tracePt t="15843" x="4851400" y="2838450"/>
          <p14:tracePt t="15844" x="4781550" y="2825750"/>
          <p14:tracePt t="15859" x="4679950" y="2838450"/>
          <p14:tracePt t="15876" x="4603750" y="2863850"/>
          <p14:tracePt t="15892" x="4572000" y="2882900"/>
          <p14:tracePt t="15909" x="4502150" y="2952750"/>
          <p14:tracePt t="15926" x="4489450" y="2984500"/>
          <p14:tracePt t="15942" x="4483100" y="3009900"/>
          <p14:tracePt t="15959" x="4489450" y="3079750"/>
          <p14:tracePt t="15976" x="4597400" y="3175000"/>
          <p14:tracePt t="15992" x="4724400" y="3238500"/>
          <p14:tracePt t="16008" x="4813300" y="3276600"/>
          <p14:tracePt t="16026" x="4959350" y="3321050"/>
          <p14:tracePt t="16042" x="5054600" y="3321050"/>
          <p14:tracePt t="16059" x="5099050" y="3321050"/>
          <p14:tracePt t="16076" x="5137150" y="3295650"/>
          <p14:tracePt t="16092" x="5175250" y="3289300"/>
          <p14:tracePt t="16110" x="5187950" y="3263900"/>
          <p14:tracePt t="16125" x="5187950" y="3225800"/>
          <p14:tracePt t="16142" x="5156200" y="3181350"/>
          <p14:tracePt t="16158" x="5092700" y="3130550"/>
          <p14:tracePt t="16175" x="5022850" y="3105150"/>
          <p14:tracePt t="16193" x="4972050" y="3098800"/>
          <p14:tracePt t="16208" x="4940300" y="3098800"/>
          <p14:tracePt t="16225" x="4921250" y="3098800"/>
          <p14:tracePt t="16242" x="4914900" y="3105150"/>
          <p14:tracePt t="16258" x="4895850" y="3124200"/>
          <p14:tracePt t="16275" x="4895850" y="3175000"/>
          <p14:tracePt t="16292" x="4908550" y="3219450"/>
          <p14:tracePt t="16309" x="4946650" y="3270250"/>
          <p14:tracePt t="16325" x="4991100" y="3333750"/>
          <p14:tracePt t="16342" x="5035550" y="3359150"/>
          <p14:tracePt t="16359" x="5048250" y="3365500"/>
          <p14:tracePt t="16375" x="5060950" y="3365500"/>
          <p14:tracePt t="18567" x="5054600" y="3365500"/>
          <p14:tracePt t="18582" x="5041900" y="3365500"/>
          <p14:tracePt t="18589" x="5029200" y="3365500"/>
          <p14:tracePt t="18596" x="4997450" y="3365500"/>
          <p14:tracePt t="18607" x="4940300" y="3340100"/>
          <p14:tracePt t="18623" x="4743450" y="3263900"/>
          <p14:tracePt t="18641" x="4445000" y="3225800"/>
          <p14:tracePt t="18656" x="4203700" y="3206750"/>
          <p14:tracePt t="18673" x="3924300" y="3206750"/>
          <p14:tracePt t="18690" x="3733800" y="3219450"/>
          <p14:tracePt t="18707" x="3378200" y="3251200"/>
          <p14:tracePt t="18723" x="3219450" y="3289300"/>
          <p14:tracePt t="18739" x="2990850" y="3321050"/>
          <p14:tracePt t="18756" x="2743200" y="3352800"/>
          <p14:tracePt t="18773" x="2622550" y="3371850"/>
          <p14:tracePt t="18790" x="2533650" y="3378200"/>
          <p14:tracePt t="18807" x="2438400" y="3378200"/>
          <p14:tracePt t="18823" x="2324100" y="3378200"/>
          <p14:tracePt t="18840" x="2254250" y="3378200"/>
          <p14:tracePt t="18856" x="2209800" y="3378200"/>
          <p14:tracePt t="18873" x="2146300" y="3378200"/>
          <p14:tracePt t="18889" x="2120900" y="3384550"/>
          <p14:tracePt t="18906" x="2101850" y="3397250"/>
          <p14:tracePt t="18924" x="2076450" y="3409950"/>
          <p14:tracePt t="18939" x="2012950" y="3492500"/>
          <p14:tracePt t="18956" x="1987550" y="3575050"/>
          <p14:tracePt t="18972" x="1981200" y="3638550"/>
          <p14:tracePt t="18989" x="1968500" y="3740150"/>
          <p14:tracePt t="19006" x="1949450" y="3797300"/>
          <p14:tracePt t="19023" x="1936750" y="3860800"/>
          <p14:tracePt t="19040" x="1936750" y="3873500"/>
          <p14:tracePt t="19056" x="1936750" y="3892550"/>
          <p14:tracePt t="19073" x="1936750" y="3905250"/>
          <p14:tracePt t="19089" x="1943100" y="3924300"/>
          <p14:tracePt t="19106" x="1981200" y="3962400"/>
          <p14:tracePt t="19123" x="2070100" y="4013200"/>
          <p14:tracePt t="19139" x="2120900" y="4025900"/>
          <p14:tracePt t="19157" x="2260600" y="4038600"/>
          <p14:tracePt t="19172" x="2336800" y="4032250"/>
          <p14:tracePt t="19189" x="2425700" y="4000500"/>
          <p14:tracePt t="19206" x="2470150" y="3987800"/>
          <p14:tracePt t="19222" x="2527300" y="3937000"/>
          <p14:tracePt t="19240" x="2552700" y="3917950"/>
          <p14:tracePt t="19256" x="2571750" y="3886200"/>
          <p14:tracePt t="19274" x="2578100" y="3879850"/>
          <p14:tracePt t="19289" x="2584450" y="3848100"/>
          <p14:tracePt t="19306" x="2584450" y="3771900"/>
          <p14:tracePt t="19322" x="2552700" y="3721100"/>
          <p14:tracePt t="19339" x="2425700" y="3619500"/>
          <p14:tracePt t="19356" x="2305050" y="3581400"/>
          <p14:tracePt t="19372" x="2241550" y="3568700"/>
          <p14:tracePt t="19390" x="2190750" y="3568700"/>
          <p14:tracePt t="19405" x="2139950" y="3600450"/>
          <p14:tracePt t="19422" x="2101850" y="3638550"/>
          <p14:tracePt t="19439" x="2070100" y="3702050"/>
          <p14:tracePt t="19456" x="2044700" y="3771900"/>
          <p14:tracePt t="19473" x="2038350" y="3841750"/>
          <p14:tracePt t="19489" x="2038350" y="3892550"/>
          <p14:tracePt t="19507" x="2038350" y="3917950"/>
          <p14:tracePt t="19522" x="2057400" y="3956050"/>
          <p14:tracePt t="19539" x="2101850" y="3981450"/>
          <p14:tracePt t="19556" x="2197100" y="4000500"/>
          <p14:tracePt t="19572" x="2368550" y="3968750"/>
          <p14:tracePt t="19589" x="2432050" y="3943350"/>
          <p14:tracePt t="19606" x="2463800" y="3924300"/>
          <p14:tracePt t="19623" x="2476500" y="3911600"/>
          <p14:tracePt t="19639" x="2489200" y="3911600"/>
          <p14:tracePt t="19656" x="2489200" y="3905250"/>
          <p14:tracePt t="19689" x="2495550" y="3905250"/>
          <p14:tracePt t="20192" x="2540000" y="3905250"/>
          <p14:tracePt t="20200" x="2628900" y="3905250"/>
          <p14:tracePt t="20210" x="2705100" y="3905250"/>
          <p14:tracePt t="20222" x="2806700" y="3911600"/>
          <p14:tracePt t="20239" x="2978150" y="3930650"/>
          <p14:tracePt t="20255" x="3130550" y="3962400"/>
          <p14:tracePt t="20272" x="3276600" y="4000500"/>
          <p14:tracePt t="20288" x="3340100" y="4019550"/>
          <p14:tracePt t="20305" x="3371850" y="4032250"/>
          <p14:tracePt t="20322" x="3403600" y="4032250"/>
          <p14:tracePt t="20339" x="3429000" y="4038600"/>
          <p14:tracePt t="20355" x="3435350" y="4038600"/>
          <p14:tracePt t="20372" x="3441700" y="4038600"/>
          <p14:tracePt t="20388" x="3441700" y="4044950"/>
          <p14:tracePt t="24410" x="3416300" y="4013200"/>
          <p14:tracePt t="24416" x="3378200" y="3956050"/>
          <p14:tracePt t="24423" x="3321050" y="3892550"/>
          <p14:tracePt t="24435" x="3244850" y="3810000"/>
          <p14:tracePt t="24451" x="3149600" y="3695700"/>
          <p14:tracePt t="24468" x="2997200" y="3549650"/>
          <p14:tracePt t="24485" x="2933700" y="3517900"/>
          <p14:tracePt t="24501" x="2882900" y="3498850"/>
          <p14:tracePt t="24518" x="2844800" y="3473450"/>
          <p14:tracePt t="24535" x="2806700" y="3467100"/>
          <p14:tracePt t="24552" x="2755900" y="3467100"/>
          <p14:tracePt t="24568" x="2698750" y="3467100"/>
          <p14:tracePt t="24584" x="2635250" y="3467100"/>
          <p14:tracePt t="24601" x="2609850" y="3467100"/>
          <p14:tracePt t="24619" x="2597150" y="3467100"/>
          <p14:tracePt t="24634" x="2584450" y="3467100"/>
          <p14:tracePt t="24651" x="2571750" y="3486150"/>
          <p14:tracePt t="24668" x="2552700" y="3498850"/>
          <p14:tracePt t="24684" x="2520950" y="3530600"/>
          <p14:tracePt t="24701" x="2400300" y="3619500"/>
          <p14:tracePt t="24717" x="2273300" y="3663950"/>
          <p14:tracePt t="24735" x="2133600" y="3695700"/>
          <p14:tracePt t="24751" x="1974850" y="3695700"/>
          <p14:tracePt t="24768" x="1924050" y="3695700"/>
          <p14:tracePt t="24785" x="1898650" y="3695700"/>
          <p14:tracePt t="24801" x="1892300" y="3695700"/>
          <p14:tracePt t="24818" x="1873250" y="3695700"/>
          <p14:tracePt t="24852" x="1873250" y="3702050"/>
          <p14:tracePt t="24868" x="1955800" y="3803650"/>
          <p14:tracePt t="24884" x="2051050" y="3886200"/>
          <p14:tracePt t="24901" x="2114550" y="3956050"/>
          <p14:tracePt t="24918" x="2184400" y="4025900"/>
          <p14:tracePt t="24934" x="2260600" y="4114800"/>
          <p14:tracePt t="24951" x="2279650" y="4152900"/>
          <p14:tracePt t="24968" x="2324100" y="4184650"/>
          <p14:tracePt t="24984" x="2393950" y="4203700"/>
          <p14:tracePt t="25001" x="2489200" y="4184650"/>
          <p14:tracePt t="25018" x="2565400" y="4127500"/>
          <p14:tracePt t="25021" x="2603500" y="4083050"/>
          <p14:tracePt t="25034" x="2679700" y="3943350"/>
          <p14:tracePt t="25051" x="2698750" y="3835400"/>
          <p14:tracePt t="25068" x="2692400" y="3670300"/>
          <p14:tracePt t="25085" x="2635250" y="3536950"/>
          <p14:tracePt t="25101" x="2514600" y="3403600"/>
          <p14:tracePt t="25118" x="2425700" y="3359150"/>
          <p14:tracePt t="25134" x="2368550" y="3352800"/>
          <p14:tracePt t="25151" x="2298700" y="3384550"/>
          <p14:tracePt t="25167" x="2247900" y="3460750"/>
          <p14:tracePt t="25184" x="2203450" y="3549650"/>
          <p14:tracePt t="25201" x="2197100" y="3613150"/>
          <p14:tracePt t="25217" x="2203450" y="3683000"/>
          <p14:tracePt t="25234" x="2247900" y="3727450"/>
          <p14:tracePt t="25251" x="2362200" y="3790950"/>
          <p14:tracePt t="25267" x="2565400" y="3841750"/>
          <p14:tracePt t="25284" x="2832100" y="3854450"/>
          <p14:tracePt t="25301" x="3086100" y="3854450"/>
          <p14:tracePt t="25318" x="3276600" y="3841750"/>
          <p14:tracePt t="25334" x="3498850" y="3810000"/>
          <p14:tracePt t="25350" x="3632200" y="3803650"/>
          <p14:tracePt t="25367" x="3721100" y="3784600"/>
          <p14:tracePt t="25384" x="3810000" y="3784600"/>
          <p14:tracePt t="25401" x="3873500" y="3790950"/>
          <p14:tracePt t="25417" x="3924300" y="3803650"/>
          <p14:tracePt t="25434" x="3930650" y="3803650"/>
          <p14:tracePt t="35413" x="3975100" y="3835400"/>
          <p14:tracePt t="35420" x="4044950" y="3892550"/>
          <p14:tracePt t="35429" x="4114800" y="3943350"/>
          <p14:tracePt t="35442" x="4248150" y="4108450"/>
          <p14:tracePt t="35458" x="4337050" y="4241800"/>
          <p14:tracePt t="35475" x="4368800" y="4279900"/>
          <p14:tracePt t="35492" x="4425950" y="4337050"/>
          <p14:tracePt t="35508" x="4540250" y="4432300"/>
          <p14:tracePt t="35525" x="4629150" y="4495800"/>
          <p14:tracePt t="35529" x="4686300" y="4514850"/>
          <p14:tracePt t="35541" x="4705350" y="4527550"/>
          <p14:tracePt t="35558" x="4838700" y="4559300"/>
          <p14:tracePt t="35575" x="4946650" y="4565650"/>
          <p14:tracePt t="35592" x="5080000" y="4514850"/>
          <p14:tracePt t="35608" x="5213350" y="4476750"/>
          <p14:tracePt t="35625" x="5346700" y="4400550"/>
          <p14:tracePt t="35641" x="5416550" y="4343400"/>
          <p14:tracePt t="35658" x="5505450" y="4216400"/>
          <p14:tracePt t="35675" x="5568950" y="4025900"/>
          <p14:tracePt t="35692" x="5594350" y="3924300"/>
          <p14:tracePt t="35708" x="5594350" y="3860800"/>
          <p14:tracePt t="35725" x="5594350" y="3810000"/>
          <p14:tracePt t="35741" x="5568950" y="3695700"/>
          <p14:tracePt t="35758" x="5530850" y="3619500"/>
          <p14:tracePt t="35774" x="5429250" y="3530600"/>
          <p14:tracePt t="35791" x="5149850" y="3416300"/>
          <p14:tracePt t="35808" x="5010150" y="3409950"/>
          <p14:tracePt t="35824" x="4902200" y="3409950"/>
          <p14:tracePt t="35842" x="4832350" y="3435350"/>
          <p14:tracePt t="35858" x="4724400" y="3498850"/>
          <p14:tracePt t="35874" x="4667250" y="3594100"/>
          <p14:tracePt t="35891" x="4622800" y="3670300"/>
          <p14:tracePt t="35908" x="4616450" y="3759200"/>
          <p14:tracePt t="35925" x="4635500" y="3810000"/>
          <p14:tracePt t="35941" x="4692650" y="3879850"/>
          <p14:tracePt t="35958" x="4762500" y="3937000"/>
          <p14:tracePt t="35974" x="4876800" y="4025900"/>
          <p14:tracePt t="35991" x="4959350" y="4057650"/>
          <p14:tracePt t="36008" x="5016500" y="4057650"/>
          <p14:tracePt t="36024" x="5124450" y="4032250"/>
          <p14:tracePt t="36041" x="5168900" y="4006850"/>
          <p14:tracePt t="36058" x="5200650" y="3962400"/>
          <p14:tracePt t="36075" x="5238750" y="3898900"/>
          <p14:tracePt t="36091" x="5257800" y="3848100"/>
          <p14:tracePt t="36107" x="5257800" y="3822700"/>
          <p14:tracePt t="36125" x="5232400" y="3784600"/>
          <p14:tracePt t="36141" x="5213350" y="3771900"/>
          <p14:tracePt t="38536" x="5213350" y="3778250"/>
          <p14:tracePt t="38544" x="5213350" y="3784600"/>
          <p14:tracePt t="38555" x="5219700" y="3797300"/>
          <p14:tracePt t="38573" x="5226050" y="3829050"/>
          <p14:tracePt t="38588" x="5226050" y="3867150"/>
          <p14:tracePt t="38605" x="5226050" y="3892550"/>
          <p14:tracePt t="38621" x="5226050" y="3917950"/>
          <p14:tracePt t="38638" x="5226050" y="3962400"/>
          <p14:tracePt t="38655" x="5226050" y="3981450"/>
          <p14:tracePt t="38671" x="5226050" y="4006850"/>
          <p14:tracePt t="38688" x="5226050" y="4051300"/>
          <p14:tracePt t="38705" x="5219700" y="4102100"/>
          <p14:tracePt t="38722" x="5219700" y="4133850"/>
          <p14:tracePt t="38738" x="5219700" y="4178300"/>
          <p14:tracePt t="38755" x="5207000" y="4216400"/>
          <p14:tracePt t="38771" x="5207000" y="4248150"/>
          <p14:tracePt t="38788" x="5207000" y="4273550"/>
          <p14:tracePt t="38806" x="5200650" y="4305300"/>
          <p14:tracePt t="38821" x="5194300" y="4337050"/>
          <p14:tracePt t="38839" x="5187950" y="4368800"/>
          <p14:tracePt t="38855" x="5181600" y="4400550"/>
          <p14:tracePt t="38871" x="5175250" y="4438650"/>
          <p14:tracePt t="38888" x="5175250" y="4464050"/>
          <p14:tracePt t="38905" x="5175250" y="4476750"/>
          <p14:tracePt t="38921" x="5175250" y="4495800"/>
          <p14:tracePt t="38938" x="5175250" y="4514850"/>
          <p14:tracePt t="38955" x="5168900" y="4527550"/>
          <p14:tracePt t="39017" x="5168900" y="4533900"/>
          <p14:tracePt t="39025" x="5168900" y="4546600"/>
          <p14:tracePt t="39031" x="5168900" y="4552950"/>
          <p14:tracePt t="39040" x="5162550" y="4559300"/>
          <p14:tracePt t="39055" x="5162550" y="4572000"/>
          <p14:tracePt t="39071" x="5149850" y="4578350"/>
          <p14:tracePt t="39088" x="5149850" y="4610100"/>
          <p14:tracePt t="39105" x="5143500" y="4629150"/>
          <p14:tracePt t="39121" x="5143500" y="4641850"/>
          <p14:tracePt t="39138" x="5143500" y="4648200"/>
          <p14:tracePt t="39154" x="5143500" y="4660900"/>
          <p14:tracePt t="39171" x="5137150" y="4660900"/>
          <p14:tracePt t="39188" x="5137150" y="4667250"/>
          <p14:tracePt t="39220" x="5137150" y="4673600"/>
          <p14:tracePt t="39352" x="5130800" y="4673600"/>
          <p14:tracePt t="39380" x="5124450" y="4673600"/>
          <p14:tracePt t="39395" x="5118100" y="4673600"/>
          <p14:tracePt t="39402" x="5111750" y="4673600"/>
          <p14:tracePt t="39410" x="5105400" y="4673600"/>
          <p14:tracePt t="39421" x="5099050" y="4673600"/>
          <p14:tracePt t="39439" x="5086350" y="4673600"/>
          <p14:tracePt t="39454" x="5067300" y="4673600"/>
          <p14:tracePt t="39471" x="5060950" y="4673600"/>
          <p14:tracePt t="39487" x="5041900" y="4673600"/>
          <p14:tracePt t="39504" x="5029200" y="4673600"/>
          <p14:tracePt t="39521" x="5010150" y="4654550"/>
          <p14:tracePt t="39537" x="4997450" y="4648200"/>
          <p14:tracePt t="39554" x="4972050" y="4635500"/>
          <p14:tracePt t="39571" x="4908550" y="4616450"/>
          <p14:tracePt t="39587" x="4857750" y="4603750"/>
          <p14:tracePt t="39604" x="4787900" y="4584700"/>
          <p14:tracePt t="39621" x="4730750" y="4578350"/>
          <p14:tracePt t="39637" x="4660900" y="4578350"/>
          <p14:tracePt t="39655" x="4610100" y="4578350"/>
          <p14:tracePt t="39671" x="4572000" y="4578350"/>
          <p14:tracePt t="39687" x="4419600" y="4616450"/>
          <p14:tracePt t="39704" x="4337050" y="4635500"/>
          <p14:tracePt t="39721" x="4279900" y="4654550"/>
          <p14:tracePt t="39738" x="4235450" y="4686300"/>
          <p14:tracePt t="39754" x="4184650" y="4711700"/>
          <p14:tracePt t="39770" x="4159250" y="4756150"/>
          <p14:tracePt t="39787" x="4127500" y="4794250"/>
          <p14:tracePt t="39804" x="4102100" y="4870450"/>
          <p14:tracePt t="39820" x="4095750" y="4927600"/>
          <p14:tracePt t="39838" x="4095750" y="4959350"/>
          <p14:tracePt t="39854" x="4095750" y="5022850"/>
          <p14:tracePt t="39871" x="4095750" y="5054600"/>
          <p14:tracePt t="39887" x="4095750" y="5086350"/>
          <p14:tracePt t="39904" x="4102100" y="5118100"/>
          <p14:tracePt t="39921" x="4152900" y="5181600"/>
          <p14:tracePt t="39937" x="4241800" y="5219700"/>
          <p14:tracePt t="39954" x="4324350" y="5245100"/>
          <p14:tracePt t="39970" x="4445000" y="5270500"/>
          <p14:tracePt t="39987" x="4508500" y="5270500"/>
          <p14:tracePt t="40005" x="4610100" y="5270500"/>
          <p14:tracePt t="40021" x="4743450" y="5232400"/>
          <p14:tracePt t="40022" x="4813300" y="5213350"/>
          <p14:tracePt t="40037" x="4921250" y="5181600"/>
          <p14:tracePt t="40054" x="5003800" y="5156200"/>
          <p14:tracePt t="40071" x="5086350" y="5143500"/>
          <p14:tracePt t="40087" x="5226050" y="5099050"/>
          <p14:tracePt t="40104" x="5302250" y="5073650"/>
          <p14:tracePt t="40121" x="5346700" y="5060950"/>
          <p14:tracePt t="40137" x="5397500" y="5048250"/>
          <p14:tracePt t="40153" x="5448300" y="5041900"/>
          <p14:tracePt t="40170" x="5473700" y="5029200"/>
          <p14:tracePt t="40187" x="5499100" y="5029200"/>
          <p14:tracePt t="40204" x="5511800" y="5010150"/>
          <p14:tracePt t="40220" x="5524500" y="4997450"/>
          <p14:tracePt t="40237" x="5543550" y="4978400"/>
          <p14:tracePt t="40255" x="5543550" y="4921250"/>
          <p14:tracePt t="40270" x="5499100" y="4826000"/>
          <p14:tracePt t="40287" x="5473700" y="4787900"/>
          <p14:tracePt t="40304" x="5410200" y="4730750"/>
          <p14:tracePt t="40320" x="5238750" y="4635500"/>
          <p14:tracePt t="40337" x="5124450" y="4578350"/>
          <p14:tracePt t="40353" x="5041900" y="4540250"/>
          <p14:tracePt t="40371" x="4921250" y="4521200"/>
          <p14:tracePt t="40386" x="4711700" y="4495800"/>
          <p14:tracePt t="40403" x="4635500" y="4495800"/>
          <p14:tracePt t="40420" x="4546600" y="4521200"/>
          <p14:tracePt t="40437" x="4419600" y="4572000"/>
          <p14:tracePt t="40454" x="4356100" y="4622800"/>
          <p14:tracePt t="40470" x="4305300" y="4648200"/>
          <p14:tracePt t="40487" x="4260850" y="4705350"/>
          <p14:tracePt t="40503" x="4222750" y="4768850"/>
          <p14:tracePt t="40520" x="4203700" y="4832350"/>
          <p14:tracePt t="40524" x="4203700" y="4851400"/>
          <p14:tracePt t="40537" x="4203700" y="4870450"/>
          <p14:tracePt t="40553" x="4210050" y="4933950"/>
          <p14:tracePt t="40570" x="4241800" y="4978400"/>
          <p14:tracePt t="40587" x="4292600" y="5003800"/>
          <p14:tracePt t="40604" x="4368800" y="5041900"/>
          <p14:tracePt t="40620" x="4483100" y="5073650"/>
          <p14:tracePt t="40637" x="4552950" y="5080000"/>
          <p14:tracePt t="40653" x="4667250" y="5080000"/>
          <p14:tracePt t="40670" x="4806950" y="5041900"/>
          <p14:tracePt t="40686" x="4870450" y="5029200"/>
          <p14:tracePt t="40703" x="4940300" y="5010150"/>
          <p14:tracePt t="40720" x="5010150" y="4978400"/>
          <p14:tracePt t="40737" x="5067300" y="4940300"/>
          <p14:tracePt t="40753" x="5092700" y="4927600"/>
          <p14:tracePt t="40770" x="5105400" y="4921250"/>
          <p14:tracePt t="40786" x="5111750" y="4914900"/>
          <p14:tracePt t="40803" x="5111750" y="4902200"/>
          <p14:tracePt t="42106" x="5111750" y="4908550"/>
          <p14:tracePt t="42113" x="5111750" y="4921250"/>
          <p14:tracePt t="42122" x="5105400" y="4940300"/>
          <p14:tracePt t="42136" x="5099050" y="4984750"/>
          <p14:tracePt t="42152" x="5092700" y="5016500"/>
          <p14:tracePt t="42169" x="5086350" y="5041900"/>
          <p14:tracePt t="42185" x="5080000" y="5073650"/>
          <p14:tracePt t="42202" x="5080000" y="5086350"/>
          <p14:tracePt t="42219" x="5080000" y="5099050"/>
          <p14:tracePt t="42235" x="5080000" y="5124450"/>
          <p14:tracePt t="42252" x="5080000" y="5162550"/>
          <p14:tracePt t="42269" x="5080000" y="5175250"/>
          <p14:tracePt t="42285" x="5080000" y="5187950"/>
          <p14:tracePt t="42302" x="5080000" y="5213350"/>
          <p14:tracePt t="42319" x="5080000" y="5219700"/>
          <p14:tracePt t="42335" x="5080000" y="5232400"/>
          <p14:tracePt t="42352" x="5080000" y="5238750"/>
          <p14:tracePt t="42368" x="5080000" y="5245100"/>
          <p14:tracePt t="42390" x="5080000" y="5251450"/>
          <p14:tracePt t="42578" x="5073650" y="5251450"/>
          <p14:tracePt t="42588" x="5048250" y="5251450"/>
          <p14:tracePt t="42593" x="5029200" y="5251450"/>
          <p14:tracePt t="42601" x="5010150" y="5251450"/>
          <p14:tracePt t="42618" x="4972050" y="5251450"/>
          <p14:tracePt t="42636" x="4965700" y="5251450"/>
          <p14:tracePt t="42651" x="4946650" y="5251450"/>
          <p14:tracePt t="42668" x="4940300" y="5251450"/>
          <p14:tracePt t="42702" x="4940300" y="5257800"/>
          <p14:tracePt t="42709" x="4946650" y="5270500"/>
          <p14:tracePt t="42718" x="4959350" y="5283200"/>
          <p14:tracePt t="42735" x="5029200" y="5308600"/>
          <p14:tracePt t="42752" x="5105400" y="5321300"/>
          <p14:tracePt t="42768" x="5149850" y="5321300"/>
          <p14:tracePt t="42784" x="5181600" y="5321300"/>
          <p14:tracePt t="42801" x="5213350" y="5314950"/>
          <p14:tracePt t="42818" x="5232400" y="5302250"/>
          <p14:tracePt t="42834" x="5238750" y="5289550"/>
          <p14:tracePt t="42851" x="5245100" y="5276850"/>
          <p14:tracePt t="42868" x="5245100" y="5264150"/>
          <p14:tracePt t="42885" x="5162550" y="5219700"/>
          <p14:tracePt t="42901" x="5080000" y="5213350"/>
          <p14:tracePt t="42918" x="5022850" y="5213350"/>
          <p14:tracePt t="42934" x="4997450" y="5213350"/>
          <p14:tracePt t="42951" x="4984750" y="5213350"/>
          <p14:tracePt t="42968" x="4978400" y="5219700"/>
          <p14:tracePt t="42985" x="4978400" y="5226050"/>
          <p14:tracePt t="43001" x="5029200" y="5276850"/>
          <p14:tracePt t="43018" x="5080000" y="5302250"/>
          <p14:tracePt t="43022" x="5092700" y="5308600"/>
          <p14:tracePt t="43034" x="5111750" y="5314950"/>
          <p14:tracePt t="43051" x="5162550" y="5314950"/>
          <p14:tracePt t="43068" x="5187950" y="5314950"/>
          <p14:tracePt t="43084" x="5200650" y="5314950"/>
          <p14:tracePt t="43101" x="5213350" y="5314950"/>
          <p14:tracePt t="43118" x="5219700" y="5302250"/>
          <p14:tracePt t="43134" x="5219700" y="5295900"/>
          <p14:tracePt t="43151" x="5219700" y="5283200"/>
          <p14:tracePt t="43168" x="5219700" y="5276850"/>
          <p14:tracePt t="43185" x="5213350" y="5276850"/>
          <p14:tracePt t="43218" x="5207000" y="5276850"/>
          <p14:tracePt t="43234" x="5207000" y="5270500"/>
          <p14:tracePt t="43251" x="5200650" y="5270500"/>
          <p14:tracePt t="44509" x="5194300" y="5270500"/>
          <p14:tracePt t="44517" x="5194300" y="5276850"/>
          <p14:tracePt t="44524" x="5187950" y="5276850"/>
          <p14:tracePt t="44533" x="5187950" y="5283200"/>
          <p14:tracePt t="44550" x="5175250" y="5295900"/>
          <p14:tracePt t="44567" x="5162550" y="5302250"/>
          <p14:tracePt t="44583" x="5156200" y="5308600"/>
          <p14:tracePt t="44600" x="5137150" y="5321300"/>
          <p14:tracePt t="44616" x="5130800" y="5327650"/>
          <p14:tracePt t="44633" x="5111750" y="5340350"/>
          <p14:tracePt t="44649" x="5105400" y="5353050"/>
          <p14:tracePt t="44666" x="5086350" y="5359400"/>
          <p14:tracePt t="44683" x="5073650" y="5359400"/>
          <p14:tracePt t="44700" x="5073650" y="5365750"/>
          <p14:tracePt t="44716" x="5067300" y="5365750"/>
          <p14:tracePt t="44750" x="5060950" y="5365750"/>
          <p14:tracePt t="44766" x="5060950" y="5378450"/>
          <p14:tracePt t="44837" x="5054600" y="5378450"/>
          <p14:tracePt t="44858" x="5054600" y="5384800"/>
          <p14:tracePt t="44872" x="5048250" y="5384800"/>
          <p14:tracePt t="44894" x="5035550" y="5384800"/>
          <p14:tracePt t="44901" x="5029200" y="5384800"/>
          <p14:tracePt t="44917" x="5022850" y="5384800"/>
          <p14:tracePt t="44938" x="5016500" y="5384800"/>
          <p14:tracePt t="44960" x="5010150" y="5384800"/>
          <p14:tracePt t="44969" x="5003800" y="5384800"/>
          <p14:tracePt t="44974" x="4997450" y="5384800"/>
          <p14:tracePt t="44983" x="4991100" y="5384800"/>
          <p14:tracePt t="44999" x="4959350" y="5384800"/>
          <p14:tracePt t="45017" x="4914900" y="5384800"/>
          <p14:tracePt t="45020" x="4895850" y="5384800"/>
          <p14:tracePt t="45033" x="4813300" y="5391150"/>
          <p14:tracePt t="45050" x="4743450" y="5410200"/>
          <p14:tracePt t="45066" x="4705350" y="5422900"/>
          <p14:tracePt t="45083" x="4679950" y="5429250"/>
          <p14:tracePt t="45099" x="4660900" y="5435600"/>
          <p14:tracePt t="45117" x="4648200" y="5448300"/>
          <p14:tracePt t="45132" x="4629150" y="5461000"/>
          <p14:tracePt t="45149" x="4629150" y="5480050"/>
          <p14:tracePt t="45166" x="4629150" y="5492750"/>
          <p14:tracePt t="45183" x="4629150" y="5511800"/>
          <p14:tracePt t="45199" x="4641850" y="5530850"/>
          <p14:tracePt t="45216" x="4743450" y="5575300"/>
          <p14:tracePt t="45233" x="4806950" y="5594350"/>
          <p14:tracePt t="45249" x="4864100" y="5594350"/>
          <p14:tracePt t="45266" x="4902200" y="5594350"/>
          <p14:tracePt t="45282" x="4933950" y="5594350"/>
          <p14:tracePt t="45299" x="4946650" y="5594350"/>
          <p14:tracePt t="45316" x="4953000" y="5594350"/>
          <p14:tracePt t="45333" x="4972050" y="5568950"/>
          <p14:tracePt t="45349" x="4984750" y="5543550"/>
          <p14:tracePt t="45367" x="4978400" y="5499100"/>
          <p14:tracePt t="45382" x="4895850" y="5422900"/>
          <p14:tracePt t="45399" x="4787900" y="5384800"/>
          <p14:tracePt t="45416" x="4705350" y="5378450"/>
          <p14:tracePt t="45433" x="4673600" y="5378450"/>
          <p14:tracePt t="45449" x="4648200" y="5378450"/>
          <p14:tracePt t="45466" x="4641850" y="5378450"/>
          <p14:tracePt t="45483" x="4629150" y="5378450"/>
          <p14:tracePt t="45543" x="4629150" y="5384800"/>
          <p14:tracePt t="45579" x="4629150" y="5391150"/>
          <p14:tracePt t="45608" x="4622800" y="5391150"/>
          <p14:tracePt t="45615" x="4622800" y="5397500"/>
          <p14:tracePt t="45878" x="4552950" y="5410200"/>
          <p14:tracePt t="45885" x="4489450" y="5422900"/>
          <p14:tracePt t="45892" x="4387850" y="5441950"/>
          <p14:tracePt t="45899" x="4197350" y="5492750"/>
          <p14:tracePt t="45916" x="3937000" y="5537200"/>
          <p14:tracePt t="45932" x="3771900" y="5537200"/>
          <p14:tracePt t="45949" x="3568700" y="5543550"/>
          <p14:tracePt t="45965" x="3352800" y="5543550"/>
          <p14:tracePt t="45981" x="3302000" y="5543550"/>
          <p14:tracePt t="45998" x="3251200" y="5530850"/>
          <p14:tracePt t="46015" x="3206750" y="5518150"/>
          <p14:tracePt t="46032" x="3181350" y="5492750"/>
          <p14:tracePt t="46049" x="3136900" y="5416550"/>
          <p14:tracePt t="46066" x="3130550" y="5359400"/>
          <p14:tracePt t="46082" x="3168650" y="5276850"/>
          <p14:tracePt t="46099" x="3213100" y="5219700"/>
          <p14:tracePt t="46115" x="3390900" y="5124450"/>
          <p14:tracePt t="46132" x="3587750" y="5041900"/>
          <p14:tracePt t="46148" x="3810000" y="4991100"/>
          <p14:tracePt t="46165" x="3956050" y="5003800"/>
          <p14:tracePt t="46182" x="4083050" y="5035550"/>
          <p14:tracePt t="46198" x="4171950" y="5073650"/>
          <p14:tracePt t="46215" x="4203700" y="5092700"/>
          <p14:tracePt t="46232" x="4229100" y="5130800"/>
          <p14:tracePt t="46248" x="4241800" y="5226050"/>
          <p14:tracePt t="46265" x="4140200" y="5365750"/>
          <p14:tracePt t="46282" x="4025900" y="5461000"/>
          <p14:tracePt t="46299" x="3924300" y="5524500"/>
          <p14:tracePt t="46315" x="3803650" y="5575300"/>
          <p14:tracePt t="46332" x="3746500" y="5588000"/>
          <p14:tracePt t="46348" x="3702050" y="5588000"/>
          <p14:tracePt t="46365" x="3683000" y="5588000"/>
          <p14:tracePt t="46382" x="3657600" y="5581650"/>
          <p14:tracePt t="46398" x="3638550" y="5486400"/>
          <p14:tracePt t="46416" x="3644900" y="5422900"/>
          <p14:tracePt t="46431" x="3727450" y="5340350"/>
          <p14:tracePt t="46448" x="3778250" y="5308600"/>
          <p14:tracePt t="46464" x="3829050" y="5289550"/>
          <p14:tracePt t="46482" x="3867150" y="5264150"/>
          <p14:tracePt t="46498" x="3886200" y="5264150"/>
          <p14:tracePt t="46515" x="3892550" y="5264150"/>
          <p14:tracePt t="46519" x="3898900" y="5264150"/>
          <p14:tracePt t="46539" x="3905250" y="5264150"/>
          <p14:tracePt t="46548" x="3911600" y="5264150"/>
          <p14:tracePt t="46565" x="3917950" y="5264150"/>
          <p14:tracePt t="46581" x="3937000" y="5264150"/>
          <p14:tracePt t="46598" x="3956050" y="5276850"/>
          <p14:tracePt t="46615" x="3968750" y="5289550"/>
          <p14:tracePt t="46631" x="3975100" y="5302250"/>
          <p14:tracePt t="46648" x="3987800" y="5327650"/>
          <p14:tracePt t="46665" x="4025900" y="5384800"/>
          <p14:tracePt t="46681" x="4044950" y="5422900"/>
          <p14:tracePt t="46698" x="4089400" y="5480050"/>
          <p14:tracePt t="46714" x="4133850" y="5556250"/>
          <p14:tracePt t="46731" x="4171950" y="5607050"/>
          <p14:tracePt t="46748" x="4197350" y="5651500"/>
          <p14:tracePt t="46765" x="4241800" y="5708650"/>
          <p14:tracePt t="46781" x="4305300" y="5772150"/>
          <p14:tracePt t="46798" x="4349750" y="5816600"/>
          <p14:tracePt t="46814" x="4413250" y="5861050"/>
          <p14:tracePt t="46831" x="4470400" y="5905500"/>
          <p14:tracePt t="46848" x="4502150" y="5930900"/>
          <p14:tracePt t="46865" x="4546600" y="5943600"/>
          <p14:tracePt t="46882" x="4578350" y="5956300"/>
          <p14:tracePt t="46898" x="4641850" y="5956300"/>
          <p14:tracePt t="46914" x="4686300" y="5956300"/>
          <p14:tracePt t="46931" x="4718050" y="5956300"/>
          <p14:tracePt t="46948" x="4762500" y="5956300"/>
          <p14:tracePt t="46964" x="4800600" y="5949950"/>
          <p14:tracePt t="46981" x="4845050" y="5937250"/>
          <p14:tracePt t="46998" x="4895850" y="5937250"/>
          <p14:tracePt t="47014" x="4953000" y="5937250"/>
          <p14:tracePt t="47031" x="4991100" y="5930900"/>
          <p14:tracePt t="47035" x="5016500" y="5930900"/>
          <p14:tracePt t="47048" x="5029200" y="5930900"/>
          <p14:tracePt t="47064" x="5080000" y="5911850"/>
          <p14:tracePt t="47081" x="5111750" y="5899150"/>
          <p14:tracePt t="47097" x="5143500" y="5892800"/>
          <p14:tracePt t="47115" x="5156200" y="5873750"/>
          <p14:tracePt t="47131" x="5181600" y="5861050"/>
          <p14:tracePt t="47148" x="5207000" y="5854700"/>
          <p14:tracePt t="47164" x="5226050" y="5842000"/>
          <p14:tracePt t="47181" x="5245100" y="5829300"/>
          <p14:tracePt t="47197" x="5251450" y="5810250"/>
          <p14:tracePt t="47214" x="5257800" y="5803900"/>
          <p14:tracePt t="47231" x="5270500" y="5797550"/>
          <p14:tracePt t="47248" x="5276850" y="5784850"/>
          <p14:tracePt t="47264" x="5289550" y="5772150"/>
          <p14:tracePt t="47281" x="5289550" y="5759450"/>
          <p14:tracePt t="47297" x="5289550" y="5740400"/>
          <p14:tracePt t="47314" x="5289550" y="5727700"/>
          <p14:tracePt t="47331" x="5289550" y="5721350"/>
          <p14:tracePt t="47348" x="5289550" y="5702300"/>
          <p14:tracePt t="47364" x="5200650" y="5645150"/>
          <p14:tracePt t="47381" x="5092700" y="5613400"/>
          <p14:tracePt t="47397" x="4972050" y="5581650"/>
          <p14:tracePt t="47414" x="4889500" y="5568950"/>
          <p14:tracePt t="47431" x="4864100" y="5568950"/>
          <p14:tracePt t="47447" x="4851400" y="5568950"/>
          <p14:tracePt t="47464" x="4826000" y="5575300"/>
          <p14:tracePt t="47481" x="4806950" y="5613400"/>
          <p14:tracePt t="47497" x="4806950" y="5632450"/>
          <p14:tracePt t="47514" x="4806950" y="5657850"/>
          <p14:tracePt t="47530" x="4876800" y="5740400"/>
          <p14:tracePt t="47547" x="4946650" y="5784850"/>
          <p14:tracePt t="47564" x="5029200" y="5810250"/>
          <p14:tracePt t="47581" x="5092700" y="5829300"/>
          <p14:tracePt t="47597" x="5168900" y="5848350"/>
          <p14:tracePt t="47614" x="5219700" y="5848350"/>
          <p14:tracePt t="47630" x="5264150" y="5835650"/>
          <p14:tracePt t="47647" x="5314950" y="5829300"/>
          <p14:tracePt t="47664" x="5334000" y="5816600"/>
          <p14:tracePt t="47680" x="5359400" y="5797550"/>
          <p14:tracePt t="47698" x="5378450" y="5759450"/>
          <p14:tracePt t="47713" x="5384800" y="5721350"/>
          <p14:tracePt t="47730" x="5359400" y="5676900"/>
          <p14:tracePt t="47747" x="5226050" y="5588000"/>
          <p14:tracePt t="47764" x="5003800" y="5568950"/>
          <p14:tracePt t="47780" x="4953000" y="5568950"/>
          <p14:tracePt t="47797" x="4946650" y="5575300"/>
          <p14:tracePt t="47814" x="4927600" y="5600700"/>
          <p14:tracePt t="47830" x="4902200" y="5670550"/>
          <p14:tracePt t="47847" x="4927600" y="5721350"/>
          <p14:tracePt t="47864" x="4965700" y="5778500"/>
          <p14:tracePt t="47880" x="5016500" y="5816600"/>
          <p14:tracePt t="47897" x="5035550" y="5829300"/>
          <p14:tracePt t="47914" x="5041900" y="5842000"/>
          <p14:tracePt t="47930" x="5054600" y="5848350"/>
          <p14:tracePt t="47964" x="5060950" y="5848350"/>
          <p14:tracePt t="47980" x="5060950" y="58547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6000" y="216000"/>
            <a:ext cx="7402800" cy="774600"/>
          </a:xfrm>
        </p:spPr>
        <p:txBody>
          <a:bodyPr/>
          <a:lstStyle/>
          <a:p>
            <a:r>
              <a:rPr lang="nl-BE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Masteropleidingen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07" y="908210"/>
            <a:ext cx="2069592" cy="169369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407228" y="972668"/>
            <a:ext cx="3940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Agro-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Ecosystems</a:t>
            </a:r>
            <a:r>
              <a:rPr lang="nl-BE" dirty="0" smtClean="0"/>
              <a:t>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 smtClean="0"/>
              <a:t>Production</a:t>
            </a: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 smtClean="0"/>
              <a:t>Economics</a:t>
            </a: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Information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07" y="2602037"/>
            <a:ext cx="1450848" cy="2033016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407228" y="3430639"/>
            <a:ext cx="484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Human Health Engineering</a:t>
            </a:r>
            <a:endParaRPr lang="nl-BE" dirty="0"/>
          </a:p>
        </p:txBody>
      </p:sp>
      <p:pic>
        <p:nvPicPr>
          <p:cNvPr id="9" name="Picture 8" descr="bioinformatics.biz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6807" y="4760007"/>
            <a:ext cx="1045971" cy="1372322"/>
          </a:xfrm>
          <a:prstGeom prst="rect">
            <a:avLst/>
          </a:prstGeom>
          <a:noFill/>
        </p:spPr>
      </p:pic>
      <p:sp>
        <p:nvSpPr>
          <p:cNvPr id="10" name="Tekstvak 9"/>
          <p:cNvSpPr txBox="1"/>
          <p:nvPr/>
        </p:nvSpPr>
        <p:spPr>
          <a:xfrm>
            <a:off x="3407228" y="5344886"/>
            <a:ext cx="431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Bio-</a:t>
            </a:r>
            <a:r>
              <a:rPr lang="nl-BE" dirty="0" err="1" smtClean="0"/>
              <a:t>informatics</a:t>
            </a:r>
            <a:endParaRPr lang="nl-BE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4"/>
    </mc:Choice>
    <mc:Fallback xmlns="">
      <p:transition spd="slow" advTm="2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5" x="5086350" y="5734050"/>
          <p14:tracePt t="2384" x="5099050" y="5651500"/>
          <p14:tracePt t="2389" x="5118100" y="5588000"/>
          <p14:tracePt t="2397" x="5137150" y="5505450"/>
          <p14:tracePt t="2414" x="5181600" y="5410200"/>
          <p14:tracePt t="2419" x="5213350" y="5314950"/>
          <p14:tracePt t="2431" x="5264150" y="5213350"/>
          <p14:tracePt t="2447" x="5359400" y="4946650"/>
          <p14:tracePt t="2464" x="5416550" y="4787900"/>
          <p14:tracePt t="2481" x="5480050" y="4591050"/>
          <p14:tracePt t="2497" x="5511800" y="4406900"/>
          <p14:tracePt t="2514" x="5556250" y="4210050"/>
          <p14:tracePt t="2530" x="5556250" y="4057650"/>
          <p14:tracePt t="2547" x="5556250" y="3905250"/>
          <p14:tracePt t="2564" x="5549900" y="3790950"/>
          <p14:tracePt t="2580" x="5543550" y="3727450"/>
          <p14:tracePt t="2597" x="5524500" y="3632200"/>
          <p14:tracePt t="2614" x="5518150" y="3543300"/>
          <p14:tracePt t="2630" x="5505450" y="3422650"/>
          <p14:tracePt t="2647" x="5499100" y="3359150"/>
          <p14:tracePt t="2664" x="5480050" y="3282950"/>
          <p14:tracePt t="2680" x="5448300" y="3079750"/>
          <p14:tracePt t="2697" x="5416550" y="2901950"/>
          <p14:tracePt t="2714" x="5365750" y="2717800"/>
          <p14:tracePt t="2730" x="5289550" y="2324100"/>
          <p14:tracePt t="2747" x="5194300" y="1955800"/>
          <p14:tracePt t="2763" x="5092700" y="1651000"/>
          <p14:tracePt t="2781" x="5054600" y="1530350"/>
          <p14:tracePt t="2797" x="5041900" y="1485900"/>
          <p14:tracePt t="2813" x="5041900" y="1473200"/>
          <p14:tracePt t="3125" x="5041900" y="1441450"/>
          <p14:tracePt t="3133" x="5041900" y="1397000"/>
          <p14:tracePt t="3138" x="5041900" y="1358900"/>
          <p14:tracePt t="3146" x="5041900" y="1314450"/>
          <p14:tracePt t="3163" x="5035550" y="1257300"/>
          <p14:tracePt t="3179" x="5022850" y="1206500"/>
          <p14:tracePt t="3197" x="5016500" y="1181100"/>
          <p14:tracePt t="3213" x="5003800" y="1149350"/>
          <p14:tracePt t="3230" x="5003800" y="1143000"/>
          <p14:tracePt t="3247" x="4997450" y="1143000"/>
          <p14:tracePt t="3263" x="4997450" y="1130300"/>
          <p14:tracePt t="3280" x="4991100" y="1130300"/>
          <p14:tracePt t="3296" x="4978400" y="1123950"/>
          <p14:tracePt t="3313" x="4965700" y="1098550"/>
          <p14:tracePt t="3329" x="4933950" y="1073150"/>
          <p14:tracePt t="3346" x="4870450" y="1035050"/>
          <p14:tracePt t="3363" x="4781550" y="1003300"/>
          <p14:tracePt t="3379" x="4667250" y="952500"/>
          <p14:tracePt t="3396" x="4610100" y="927100"/>
          <p14:tracePt t="3413" x="4552950" y="901700"/>
          <p14:tracePt t="3416" x="4502150" y="889000"/>
          <p14:tracePt t="3430" x="4425950" y="863600"/>
          <p14:tracePt t="3446" x="4387850" y="850900"/>
          <p14:tracePt t="3463" x="4343400" y="850900"/>
          <p14:tracePt t="3480" x="4318000" y="850900"/>
          <p14:tracePt t="3496" x="4286250" y="850900"/>
          <p14:tracePt t="3513" x="4267200" y="863600"/>
          <p14:tracePt t="3529" x="4248150" y="876300"/>
          <p14:tracePt t="3546" x="4203700" y="927100"/>
          <p14:tracePt t="3563" x="4165600" y="977900"/>
          <p14:tracePt t="3580" x="4146550" y="1022350"/>
          <p14:tracePt t="3597" x="4133850" y="1054100"/>
          <p14:tracePt t="3613" x="4108450" y="1123950"/>
          <p14:tracePt t="3629" x="4102100" y="1168400"/>
          <p14:tracePt t="3646" x="4102100" y="1206500"/>
          <p14:tracePt t="3663" x="4102100" y="1276350"/>
          <p14:tracePt t="3679" x="4102100" y="1333500"/>
          <p14:tracePt t="3696" x="4083050" y="1365250"/>
          <p14:tracePt t="3713" x="4083050" y="1403350"/>
          <p14:tracePt t="3729" x="4083050" y="1435100"/>
          <p14:tracePt t="3745" x="4083050" y="1441450"/>
          <p14:tracePt t="3762" x="4083050" y="1454150"/>
          <p14:tracePt t="3779" x="4083050" y="1460500"/>
          <p14:tracePt t="3812" x="4083050" y="1466850"/>
          <p14:tracePt t="3829" x="4083050" y="1479550"/>
          <p14:tracePt t="3845" x="4102100" y="1530350"/>
          <p14:tracePt t="3862" x="4114800" y="1581150"/>
          <p14:tracePt t="3879" x="4114800" y="1638300"/>
          <p14:tracePt t="3895" x="4114800" y="1733550"/>
          <p14:tracePt t="3912" x="4102100" y="1822450"/>
          <p14:tracePt t="3929" x="4076700" y="1943100"/>
          <p14:tracePt t="3946" x="4044950" y="2127250"/>
          <p14:tracePt t="3963" x="4006850" y="2362200"/>
          <p14:tracePt t="3979" x="3968750" y="2540000"/>
          <p14:tracePt t="3995" x="3930650" y="2794000"/>
          <p14:tracePt t="4012" x="3917950" y="2990850"/>
          <p14:tracePt t="4029" x="3892550" y="3194050"/>
          <p14:tracePt t="4046" x="3892550" y="3486150"/>
          <p14:tracePt t="4063" x="3873500" y="3606800"/>
          <p14:tracePt t="4079" x="3873500" y="3943350"/>
          <p14:tracePt t="4096" x="3873500" y="4095750"/>
          <p14:tracePt t="4112" x="3892550" y="4267200"/>
          <p14:tracePt t="4129" x="3924300" y="4565650"/>
          <p14:tracePt t="4146" x="3943350" y="4660900"/>
          <p14:tracePt t="4162" x="3956050" y="4756150"/>
          <p14:tracePt t="4180" x="3994150" y="4883150"/>
          <p14:tracePt t="4195" x="4057650" y="5156200"/>
          <p14:tracePt t="4212" x="4089400" y="5289550"/>
          <p14:tracePt t="4229" x="4089400" y="5302250"/>
          <p14:tracePt t="4246" x="4114800" y="5302250"/>
          <p14:tracePt t="4262" x="4146550" y="5302250"/>
          <p14:tracePt t="4279" x="4184650" y="5302250"/>
          <p14:tracePt t="4295" x="4210050" y="5302250"/>
          <p14:tracePt t="4312" x="4241800" y="5302250"/>
          <p14:tracePt t="4328" x="4298950" y="5302250"/>
          <p14:tracePt t="4345" x="4343400" y="5302250"/>
          <p14:tracePt t="4362" x="4476750" y="5302250"/>
          <p14:tracePt t="4379" x="4578350" y="5302250"/>
          <p14:tracePt t="4395" x="4679950" y="5302250"/>
          <p14:tracePt t="4413" x="4781550" y="5302250"/>
          <p14:tracePt t="4416" x="4800600" y="5302250"/>
          <p14:tracePt t="4428" x="4876800" y="5302250"/>
          <p14:tracePt t="4446" x="4933950" y="5302250"/>
          <p14:tracePt t="4462" x="5022850" y="5302250"/>
          <p14:tracePt t="4479" x="5200650" y="5073650"/>
          <p14:tracePt t="4495" x="5295900" y="4933950"/>
          <p14:tracePt t="4512" x="5372100" y="4832350"/>
          <p14:tracePt t="4529" x="5473700" y="4692650"/>
          <p14:tracePt t="4545" x="5607050" y="4425950"/>
          <p14:tracePt t="4562" x="5657850" y="4286250"/>
          <p14:tracePt t="4578" x="5715000" y="4127500"/>
          <p14:tracePt t="4595" x="5778500" y="3841750"/>
          <p14:tracePt t="4612" x="5791200" y="3619500"/>
          <p14:tracePt t="4629" x="5791200" y="3308350"/>
          <p14:tracePt t="4645" x="5772150" y="3079750"/>
          <p14:tracePt t="4661" x="5734050" y="2806700"/>
          <p14:tracePt t="4679" x="5715000" y="2584450"/>
          <p14:tracePt t="4695" x="5702300" y="2406650"/>
          <p14:tracePt t="4712" x="5670550" y="2146300"/>
          <p14:tracePt t="4728" x="5664200" y="1993900"/>
          <p14:tracePt t="4745" x="5651500" y="1898650"/>
          <p14:tracePt t="4762" x="5638800" y="1790700"/>
          <p14:tracePt t="4778" x="5575300" y="1568450"/>
          <p14:tracePt t="4795" x="5518150" y="1422400"/>
          <p14:tracePt t="4812" x="5441950" y="1295400"/>
          <p14:tracePt t="4828" x="5270500" y="1092200"/>
          <p14:tracePt t="4845" x="5149850" y="984250"/>
          <p14:tracePt t="4862" x="5092700" y="927100"/>
          <p14:tracePt t="4879" x="5022850" y="901700"/>
          <p14:tracePt t="4895" x="4870450" y="844550"/>
          <p14:tracePt t="4912" x="4743450" y="844550"/>
          <p14:tracePt t="4915" x="4686300" y="857250"/>
          <p14:tracePt t="4928" x="4622800" y="876300"/>
          <p14:tracePt t="4945" x="4464050" y="939800"/>
          <p14:tracePt t="4962" x="4318000" y="1028700"/>
          <p14:tracePt t="4978" x="4152900" y="1123950"/>
          <p14:tracePt t="4995" x="4051300" y="1187450"/>
          <p14:tracePt t="5011" x="3949700" y="1270000"/>
          <p14:tracePt t="5028" x="3848100" y="1397000"/>
          <p14:tracePt t="5045" x="3740150" y="1638300"/>
          <p14:tracePt t="5061" x="3676650" y="1790700"/>
          <p14:tracePt t="5078" x="3638550" y="1924050"/>
          <p14:tracePt t="5095" x="3600450" y="2120900"/>
          <p14:tracePt t="5111" x="3581400" y="2254250"/>
          <p14:tracePt t="5128" x="3562350" y="2559050"/>
          <p14:tracePt t="5145" x="3562350" y="2724150"/>
          <p14:tracePt t="5161" x="3562350" y="2838450"/>
          <p14:tracePt t="5178" x="3600450" y="3308350"/>
          <p14:tracePt t="5195" x="3632200" y="3467100"/>
          <p14:tracePt t="5211" x="3651250" y="3632200"/>
          <p14:tracePt t="5229" x="3702050" y="3905250"/>
          <p14:tracePt t="5245" x="3790950" y="4235450"/>
          <p14:tracePt t="5261" x="3841750" y="4438650"/>
          <p14:tracePt t="5278" x="3873500" y="4622800"/>
          <p14:tracePt t="5295" x="3905250" y="4819650"/>
          <p14:tracePt t="5311" x="3943350" y="4921250"/>
          <p14:tracePt t="5328" x="3975100" y="5086350"/>
          <p14:tracePt t="5345" x="4000500" y="5168900"/>
          <p14:tracePt t="5361" x="4089400" y="5283200"/>
          <p14:tracePt t="5378" x="4171950" y="5308600"/>
          <p14:tracePt t="5395" x="4235450" y="5308600"/>
          <p14:tracePt t="5411" x="4368800" y="5308600"/>
          <p14:tracePt t="5428" x="4457700" y="5308600"/>
          <p14:tracePt t="5432" x="4489450" y="5308600"/>
          <p14:tracePt t="5444" x="4546600" y="5308600"/>
          <p14:tracePt t="5461" x="4641850" y="5308600"/>
          <p14:tracePt t="5478" x="4806950" y="5308600"/>
          <p14:tracePt t="5494" x="4876800" y="5308600"/>
          <p14:tracePt t="5512" x="5010150" y="5308600"/>
          <p14:tracePt t="5527" x="5162550" y="5257800"/>
          <p14:tracePt t="5545" x="5308600" y="5099050"/>
          <p14:tracePt t="5561" x="5410200" y="4946650"/>
          <p14:tracePt t="5577" x="5473700" y="4838700"/>
          <p14:tracePt t="5594" x="5619750" y="4533900"/>
          <p14:tracePt t="5611" x="5683250" y="4356100"/>
          <p14:tracePt t="5627" x="5759450" y="4165600"/>
          <p14:tracePt t="5644" x="5835650" y="3759200"/>
          <p14:tracePt t="5661" x="5835650" y="3581400"/>
          <p14:tracePt t="5678" x="5803900" y="3232150"/>
          <p14:tracePt t="5694" x="5746750" y="2984500"/>
          <p14:tracePt t="5711" x="5543550" y="2432050"/>
          <p14:tracePt t="5727" x="5480050" y="2247900"/>
          <p14:tracePt t="5744" x="5410200" y="2076450"/>
          <p14:tracePt t="5761" x="5289550" y="1835150"/>
          <p14:tracePt t="5777" x="5175250" y="1708150"/>
          <p14:tracePt t="5794" x="5010150" y="1562100"/>
          <p14:tracePt t="5811" x="4902200" y="1428750"/>
          <p14:tracePt t="5827" x="4603750" y="1238250"/>
          <p14:tracePt t="5844" x="4425950" y="1200150"/>
          <p14:tracePt t="5861" x="4311650" y="1200150"/>
          <p14:tracePt t="5877" x="4089400" y="1289050"/>
          <p14:tracePt t="5894" x="3962400" y="1390650"/>
          <p14:tracePt t="5911" x="3848100" y="1511300"/>
          <p14:tracePt t="5915" x="3790950" y="1612900"/>
          <p14:tracePt t="5927" x="3740150" y="1733550"/>
          <p14:tracePt t="5944" x="3663950" y="2127250"/>
          <p14:tracePt t="5961" x="3651250" y="2457450"/>
          <p14:tracePt t="5978" x="3638550" y="2787650"/>
          <p14:tracePt t="5994" x="3644900" y="3257550"/>
          <p14:tracePt t="6011" x="3670300" y="3479800"/>
          <p14:tracePt t="6027" x="3727450" y="3733800"/>
          <p14:tracePt t="6044" x="3797300" y="3975100"/>
          <p14:tracePt t="6060" x="3917950" y="4254500"/>
          <p14:tracePt t="6077" x="4057650" y="4489450"/>
          <p14:tracePt t="6095" x="4146550" y="4616450"/>
          <p14:tracePt t="6110" x="4286250" y="4819650"/>
          <p14:tracePt t="6127" x="4343400" y="4883150"/>
          <p14:tracePt t="6144" x="4483100" y="4972050"/>
          <p14:tracePt t="6161" x="4546600" y="5010150"/>
          <p14:tracePt t="6177" x="4654550" y="5092700"/>
          <p14:tracePt t="6194" x="4718050" y="5130800"/>
          <p14:tracePt t="6211" x="4768850" y="5149850"/>
          <p14:tracePt t="6227" x="4838700" y="5156200"/>
          <p14:tracePt t="6244" x="4857750" y="5156200"/>
          <p14:tracePt t="6759" x="4914900" y="5124450"/>
          <p14:tracePt t="6766" x="4946650" y="5099050"/>
          <p14:tracePt t="6777" x="5003800" y="5041900"/>
          <p14:tracePt t="6794" x="5099050" y="4965700"/>
          <p14:tracePt t="6810" x="5238750" y="4813300"/>
          <p14:tracePt t="6827" x="5353050" y="4635500"/>
          <p14:tracePt t="6843" x="5441950" y="4489450"/>
          <p14:tracePt t="6860" x="5480050" y="4375150"/>
          <p14:tracePt t="6877" x="5568950" y="4159250"/>
          <p14:tracePt t="6893" x="5600700" y="4019550"/>
          <p14:tracePt t="6910" x="5626100" y="3905250"/>
          <p14:tracePt t="6926" x="5645150" y="3689350"/>
          <p14:tracePt t="6943" x="5645150" y="3524250"/>
          <p14:tracePt t="6960" x="5632450" y="3403600"/>
          <p14:tracePt t="6976" x="5594350" y="3263900"/>
          <p14:tracePt t="6993" x="5562600" y="3200400"/>
          <p14:tracePt t="7010" x="5492750" y="3136900"/>
          <p14:tracePt t="7027" x="5372100" y="3060700"/>
          <p14:tracePt t="7043" x="5143500" y="2978150"/>
          <p14:tracePt t="7060" x="4997450" y="2921000"/>
          <p14:tracePt t="7076" x="4800600" y="2857500"/>
          <p14:tracePt t="7093" x="4533900" y="2787650"/>
          <p14:tracePt t="7110" x="4248150" y="2730500"/>
          <p14:tracePt t="7126" x="4044950" y="2705100"/>
          <p14:tracePt t="7143" x="3867150" y="2705100"/>
          <p14:tracePt t="7160" x="3600450" y="2730500"/>
          <p14:tracePt t="7176" x="3536950" y="2749550"/>
          <p14:tracePt t="7193" x="3505200" y="2762250"/>
          <p14:tracePt t="7209" x="3422650" y="2863850"/>
          <p14:tracePt t="7226" x="3390900" y="3003550"/>
          <p14:tracePt t="7243" x="3390900" y="3111500"/>
          <p14:tracePt t="7260" x="3390900" y="3200400"/>
          <p14:tracePt t="7276" x="3416300" y="3359150"/>
          <p14:tracePt t="7293" x="3473450" y="3486150"/>
          <p14:tracePt t="7309" x="3517900" y="3594100"/>
          <p14:tracePt t="7326" x="3689350" y="3803650"/>
          <p14:tracePt t="7343" x="3810000" y="3968750"/>
          <p14:tracePt t="7359" x="3930650" y="4089400"/>
          <p14:tracePt t="7377" x="4133850" y="4216400"/>
          <p14:tracePt t="7393" x="4419600" y="4298950"/>
          <p14:tracePt t="7409" x="4679950" y="4311650"/>
          <p14:tracePt t="7426" x="4933950" y="4318000"/>
          <p14:tracePt t="7430" x="5010150" y="4330700"/>
          <p14:tracePt t="7443" x="5213350" y="4324350"/>
          <p14:tracePt t="7459" x="5429250" y="4305300"/>
          <p14:tracePt t="7476" x="5549900" y="4279900"/>
          <p14:tracePt t="7493" x="5619750" y="4254500"/>
          <p14:tracePt t="7509" x="5657850" y="4222750"/>
          <p14:tracePt t="7526" x="5702300" y="4121150"/>
          <p14:tracePt t="7543" x="5695950" y="4051300"/>
          <p14:tracePt t="7559" x="5391150" y="3841750"/>
          <p14:tracePt t="7576" x="5175250" y="3810000"/>
          <p14:tracePt t="7593" x="4946650" y="3790950"/>
          <p14:tracePt t="7609" x="4641850" y="3816350"/>
          <p14:tracePt t="7625" x="4210050" y="3879850"/>
          <p14:tracePt t="7643" x="3892550" y="3956050"/>
          <p14:tracePt t="7659" x="3638550" y="4013200"/>
          <p14:tracePt t="7675" x="3105150" y="4070350"/>
          <p14:tracePt t="7693" x="2736850" y="4025900"/>
          <p14:tracePt t="7709" x="2476500" y="3981450"/>
          <p14:tracePt t="7726" x="2279650" y="3943350"/>
          <p14:tracePt t="7743" x="2006600" y="3848100"/>
          <p14:tracePt t="7759" x="1955800" y="3841750"/>
          <p14:tracePt t="7775" x="1905000" y="3822700"/>
          <p14:tracePt t="7793" x="1860550" y="3810000"/>
          <p14:tracePt t="7809" x="1816100" y="3797300"/>
          <p14:tracePt t="7826" x="1765300" y="3797300"/>
          <p14:tracePt t="7843" x="1720850" y="3797300"/>
          <p14:tracePt t="7859" x="1689100" y="3797300"/>
          <p14:tracePt t="7876" x="1676400" y="3797300"/>
          <p14:tracePt t="7892" x="1663700" y="3797300"/>
          <p14:tracePt t="7909" x="1663700" y="3829050"/>
          <p14:tracePt t="7925" x="1663700" y="3854450"/>
          <p14:tracePt t="7942" x="1663700" y="3873500"/>
          <p14:tracePt t="7959" x="1663700" y="3892550"/>
          <p14:tracePt t="7975" x="1682750" y="3924300"/>
          <p14:tracePt t="7992" x="1727200" y="3962400"/>
          <p14:tracePt t="8009" x="1784350" y="3962400"/>
          <p14:tracePt t="8025" x="1866900" y="3937000"/>
          <p14:tracePt t="8042" x="1955800" y="3829050"/>
          <p14:tracePt t="8058" x="2006600" y="3708400"/>
          <p14:tracePt t="8076" x="2032000" y="3422650"/>
          <p14:tracePt t="8092" x="1943100" y="3181350"/>
          <p14:tracePt t="8108" x="1847850" y="3079750"/>
          <p14:tracePt t="8125" x="1670050" y="2984500"/>
          <p14:tracePt t="8142" x="1485900" y="2990850"/>
          <p14:tracePt t="8159" x="1384300" y="3048000"/>
          <p14:tracePt t="8176" x="1320800" y="3105150"/>
          <p14:tracePt t="8193" x="1276350" y="3155950"/>
          <p14:tracePt t="8209" x="1225550" y="3276600"/>
          <p14:tracePt t="8225" x="1225550" y="3333750"/>
          <p14:tracePt t="8242" x="1238250" y="3371850"/>
          <p14:tracePt t="8259" x="1308100" y="3460750"/>
          <p14:tracePt t="8275" x="1397000" y="3505200"/>
          <p14:tracePt t="8292" x="1492250" y="3511550"/>
          <p14:tracePt t="8309" x="1549400" y="3511550"/>
          <p14:tracePt t="8325" x="1612900" y="3467100"/>
          <p14:tracePt t="8342" x="1676400" y="3365500"/>
          <p14:tracePt t="8358" x="1701800" y="3187700"/>
          <p14:tracePt t="8376" x="1670050" y="3086100"/>
          <p14:tracePt t="8392" x="1631950" y="3028950"/>
          <p14:tracePt t="8408" x="1587500" y="3009900"/>
          <p14:tracePt t="8425" x="1536700" y="3003550"/>
          <p14:tracePt t="8429" x="1504950" y="3003550"/>
          <p14:tracePt t="8442" x="1454150" y="3048000"/>
          <p14:tracePt t="8458" x="1365250" y="3200400"/>
          <p14:tracePt t="8475" x="1314450" y="3314700"/>
          <p14:tracePt t="8492" x="1308100" y="3467100"/>
          <p14:tracePt t="8508" x="1308100" y="3524250"/>
          <p14:tracePt t="8525" x="1339850" y="3575050"/>
          <p14:tracePt t="8542" x="1384300" y="3632200"/>
          <p14:tracePt t="8558" x="1504950" y="3638550"/>
          <p14:tracePt t="8575" x="1555750" y="3632200"/>
          <p14:tracePt t="8592" x="1625600" y="3581400"/>
          <p14:tracePt t="8608" x="1657350" y="3543300"/>
          <p14:tracePt t="8625" x="1663700" y="3536950"/>
          <p14:tracePt t="8658" x="1663700" y="3530600"/>
          <p14:tracePt t="9228" x="1765300" y="3530600"/>
          <p14:tracePt t="9235" x="1866900" y="3530600"/>
          <p14:tracePt t="9243" x="2025650" y="3530600"/>
          <p14:tracePt t="9258" x="2203450" y="3524250"/>
          <p14:tracePt t="9274" x="2508250" y="3492500"/>
          <p14:tracePt t="9292" x="2711450" y="3460750"/>
          <p14:tracePt t="9308" x="3098800" y="3282950"/>
          <p14:tracePt t="9324" x="3302000" y="3168650"/>
          <p14:tracePt t="9341" x="3454400" y="3048000"/>
          <p14:tracePt t="9358" x="3619500" y="2933700"/>
          <p14:tracePt t="9374" x="3841750" y="2781300"/>
          <p14:tracePt t="9391" x="3949700" y="2660650"/>
          <p14:tracePt t="9407" x="4057650" y="2546350"/>
          <p14:tracePt t="9424" x="4152900" y="2432050"/>
          <p14:tracePt t="9441" x="4229100" y="2362200"/>
          <p14:tracePt t="9457" x="4298950" y="2266950"/>
          <p14:tracePt t="9474" x="4413250" y="2089150"/>
          <p14:tracePt t="9491" x="4451350" y="2032000"/>
          <p14:tracePt t="9507" x="4464050" y="1981200"/>
          <p14:tracePt t="9524" x="4489450" y="1936750"/>
          <p14:tracePt t="9541" x="4508500" y="1898650"/>
          <p14:tracePt t="9557" x="4527550" y="1885950"/>
          <p14:tracePt t="9574" x="4540250" y="1854200"/>
          <p14:tracePt t="9591" x="4552950" y="1828800"/>
          <p14:tracePt t="9608" x="4591050" y="1765300"/>
          <p14:tracePt t="9624" x="4610100" y="1701800"/>
          <p14:tracePt t="9642" x="4616450" y="1676400"/>
          <p14:tracePt t="9657" x="4629150" y="1631950"/>
          <p14:tracePt t="9674" x="4629150" y="1606550"/>
          <p14:tracePt t="9691" x="4622800" y="1562100"/>
          <p14:tracePt t="9707" x="4565650" y="1466850"/>
          <p14:tracePt t="9724" x="4521200" y="1384300"/>
          <p14:tracePt t="9741" x="4476750" y="1333500"/>
          <p14:tracePt t="9758" x="4457700" y="1301750"/>
          <p14:tracePt t="9774" x="4425950" y="1289050"/>
          <p14:tracePt t="9790" x="4400550" y="1263650"/>
          <p14:tracePt t="9807" x="4356100" y="1250950"/>
          <p14:tracePt t="9824" x="4324350" y="1250950"/>
          <p14:tracePt t="9840" x="4279900" y="1250950"/>
          <p14:tracePt t="9857" x="4254500" y="1250950"/>
          <p14:tracePt t="9874" x="4222750" y="1250950"/>
          <p14:tracePt t="9890" x="4191000" y="1270000"/>
          <p14:tracePt t="9907" x="4178300" y="1282700"/>
          <p14:tracePt t="9923" x="4159250" y="1282700"/>
          <p14:tracePt t="9926" x="4152900" y="1282700"/>
          <p14:tracePt t="9940" x="4140200" y="1289050"/>
          <p14:tracePt t="9957" x="4127500" y="1289050"/>
          <p14:tracePt t="10006" x="4121150" y="1289050"/>
          <p14:tracePt t="10043" x="4108450" y="1289050"/>
          <p14:tracePt t="10072" x="4108450" y="1295400"/>
          <p14:tracePt t="10130" x="4114800" y="1295400"/>
          <p14:tracePt t="10137" x="4121150" y="1301750"/>
          <p14:tracePt t="10145" x="4133850" y="1301750"/>
          <p14:tracePt t="10157" x="4146550" y="1301750"/>
          <p14:tracePt t="10173" x="4235450" y="1314450"/>
          <p14:tracePt t="10190" x="4318000" y="1320800"/>
          <p14:tracePt t="10207" x="4387850" y="1333500"/>
          <p14:tracePt t="10224" x="4438650" y="1352550"/>
          <p14:tracePt t="10240" x="4508500" y="1365250"/>
          <p14:tracePt t="10256" x="4546600" y="1384300"/>
          <p14:tracePt t="10273" x="4597400" y="1390650"/>
          <p14:tracePt t="10290" x="4660900" y="1397000"/>
          <p14:tracePt t="10307" x="4692650" y="1403350"/>
          <p14:tracePt t="10323" x="4743450" y="1409700"/>
          <p14:tracePt t="10340" x="4794250" y="1428750"/>
          <p14:tracePt t="10357" x="4857750" y="1435100"/>
          <p14:tracePt t="10373" x="4883150" y="1441450"/>
          <p14:tracePt t="10389" x="4914900" y="1447800"/>
          <p14:tracePt t="10406" x="4946650" y="1460500"/>
          <p14:tracePt t="10423" x="4978400" y="1466850"/>
          <p14:tracePt t="10440" x="4984750" y="1466850"/>
          <p14:tracePt t="10457" x="5010150" y="1473200"/>
          <p14:tracePt t="10473" x="5060950" y="1492250"/>
          <p14:tracePt t="10489" x="5073650" y="1492250"/>
          <p14:tracePt t="10506" x="5111750" y="1498600"/>
          <p14:tracePt t="10523" x="5130800" y="1498600"/>
          <p14:tracePt t="10540" x="5162550" y="1498600"/>
          <p14:tracePt t="10556" x="5187950" y="1498600"/>
          <p14:tracePt t="10574" x="5207000" y="1498600"/>
          <p14:tracePt t="10589" x="5245100" y="1498600"/>
          <p14:tracePt t="10607" x="5257800" y="1498600"/>
          <p14:tracePt t="10623" x="5289550" y="1498600"/>
          <p14:tracePt t="10640" x="5321300" y="1498600"/>
          <p14:tracePt t="10657" x="5346700" y="1498600"/>
          <p14:tracePt t="10673" x="5372100" y="1498600"/>
          <p14:tracePt t="10690" x="5410200" y="1479550"/>
          <p14:tracePt t="10706" x="5454650" y="1473200"/>
          <p14:tracePt t="10723" x="5499100" y="1454150"/>
          <p14:tracePt t="10739" x="5530850" y="1441450"/>
          <p14:tracePt t="10756" x="5581650" y="1409700"/>
          <p14:tracePt t="10773" x="5613400" y="1390650"/>
          <p14:tracePt t="10790" x="5645150" y="1358900"/>
          <p14:tracePt t="10806" x="5657850" y="1327150"/>
          <p14:tracePt t="10823" x="5664200" y="1308100"/>
          <p14:tracePt t="10840" x="5664200" y="1301750"/>
          <p14:tracePt t="10856" x="5664200" y="1295400"/>
          <p14:tracePt t="10890" x="5664200" y="1289050"/>
          <p14:tracePt t="11151" x="5670550" y="1289050"/>
          <p14:tracePt t="11164" x="5670550" y="1295400"/>
          <p14:tracePt t="11179" x="5676900" y="1295400"/>
          <p14:tracePt t="11186" x="5689600" y="1308100"/>
          <p14:tracePt t="11193" x="5695950" y="1314450"/>
          <p14:tracePt t="11210" x="5702300" y="1314450"/>
          <p14:tracePt t="11222" x="5715000" y="1314450"/>
          <p14:tracePt t="11239" x="5727700" y="1320800"/>
          <p14:tracePt t="11256" x="5746750" y="1327150"/>
          <p14:tracePt t="11273" x="5759450" y="1333500"/>
          <p14:tracePt t="11290" x="5772150" y="1339850"/>
          <p14:tracePt t="11306" x="5784850" y="1346200"/>
          <p14:tracePt t="11323" x="5816600" y="1352550"/>
          <p14:tracePt t="11339" x="5835650" y="1358900"/>
          <p14:tracePt t="11356" x="5842000" y="1365250"/>
          <p14:tracePt t="11372" x="5880100" y="1377950"/>
          <p14:tracePt t="11390" x="5899150" y="1384300"/>
          <p14:tracePt t="11406" x="5949950" y="1397000"/>
          <p14:tracePt t="11422" x="5969000" y="1397000"/>
          <p14:tracePt t="11439" x="5981700" y="1397000"/>
          <p14:tracePt t="11456" x="6007100" y="1409700"/>
          <p14:tracePt t="11472" x="6019800" y="1409700"/>
          <p14:tracePt t="11489" x="6026150" y="1409700"/>
          <p14:tracePt t="11522" x="6032500" y="1409700"/>
          <p14:tracePt t="11557" x="6038850" y="1409700"/>
          <p14:tracePt t="11595" x="6051550" y="1409700"/>
          <p14:tracePt t="11878" x="6000750" y="1422400"/>
          <p14:tracePt t="11885" x="5905500" y="1441450"/>
          <p14:tracePt t="11893" x="5842000" y="1447800"/>
          <p14:tracePt t="11905" x="5734050" y="1479550"/>
          <p14:tracePt t="11922" x="5334000" y="1536700"/>
          <p14:tracePt t="11938" x="5168900" y="1536700"/>
          <p14:tracePt t="11955" x="4927600" y="1536700"/>
          <p14:tracePt t="11972" x="4711700" y="1524000"/>
          <p14:tracePt t="11988" x="4425950" y="1511300"/>
          <p14:tracePt t="12005" x="4146550" y="1530350"/>
          <p14:tracePt t="12022" x="3943350" y="1549400"/>
          <p14:tracePt t="12039" x="3530600" y="1593850"/>
          <p14:tracePt t="12055" x="3409950" y="1593850"/>
          <p14:tracePt t="12072" x="3270250" y="1593850"/>
          <p14:tracePt t="12088" x="3098800" y="1619250"/>
          <p14:tracePt t="12105" x="3016250" y="1625600"/>
          <p14:tracePt t="12122" x="2952750" y="1644650"/>
          <p14:tracePt t="12138" x="2914650" y="1644650"/>
          <p14:tracePt t="12155" x="2844800" y="1663700"/>
          <p14:tracePt t="12171" x="2787650" y="1670050"/>
          <p14:tracePt t="12188" x="2736850" y="1670050"/>
          <p14:tracePt t="12205" x="2667000" y="1670050"/>
          <p14:tracePt t="12222" x="2609850" y="1670050"/>
          <p14:tracePt t="12238" x="2584450" y="1670050"/>
          <p14:tracePt t="12255" x="2546350" y="1670050"/>
          <p14:tracePt t="12272" x="2501900" y="1631950"/>
          <p14:tracePt t="12288" x="2444750" y="1562100"/>
          <p14:tracePt t="12305" x="2413000" y="1517650"/>
          <p14:tracePt t="12322" x="2387600" y="1479550"/>
          <p14:tracePt t="12338" x="2324100" y="1416050"/>
          <p14:tracePt t="12354" x="2298700" y="1377950"/>
          <p14:tracePt t="12371" x="2254250" y="1320800"/>
          <p14:tracePt t="12388" x="2209800" y="1263650"/>
          <p14:tracePt t="12404" x="2159000" y="1231900"/>
          <p14:tracePt t="12422" x="2101850" y="1193800"/>
          <p14:tracePt t="12426" x="2082800" y="1174750"/>
          <p14:tracePt t="12438" x="2012950" y="1155700"/>
          <p14:tracePt t="12454" x="1911350" y="1111250"/>
          <p14:tracePt t="12471" x="1803400" y="1079500"/>
          <p14:tracePt t="12488" x="1682750" y="1073150"/>
          <p14:tracePt t="12504" x="1562100" y="1098550"/>
          <p14:tracePt t="12522" x="1498600" y="1143000"/>
          <p14:tracePt t="12538" x="1416050" y="1200150"/>
          <p14:tracePt t="12554" x="1314450" y="1276350"/>
          <p14:tracePt t="12571" x="1270000" y="1333500"/>
          <p14:tracePt t="12588" x="1187450" y="1416050"/>
          <p14:tracePt t="12604" x="1123950" y="1504950"/>
          <p14:tracePt t="12621" x="1073150" y="1600200"/>
          <p14:tracePt t="12638" x="1054100" y="1695450"/>
          <p14:tracePt t="12654" x="1041400" y="1746250"/>
          <p14:tracePt t="12671" x="1028700" y="1828800"/>
          <p14:tracePt t="12687" x="1028700" y="1905000"/>
          <p14:tracePt t="12705" x="1035050" y="1987550"/>
          <p14:tracePt t="12721" x="1060450" y="2095500"/>
          <p14:tracePt t="12737" x="1130300" y="2203450"/>
          <p14:tracePt t="12754" x="1238250" y="2298700"/>
          <p14:tracePt t="12771" x="1327150" y="2368550"/>
          <p14:tracePt t="12788" x="1416050" y="2419350"/>
          <p14:tracePt t="12804" x="1536700" y="2482850"/>
          <p14:tracePt t="12822" x="1657350" y="2514600"/>
          <p14:tracePt t="12839" x="1790700" y="2527300"/>
          <p14:tracePt t="12854" x="1955800" y="2527300"/>
          <p14:tracePt t="12871" x="2076450" y="2527300"/>
          <p14:tracePt t="12888" x="2222500" y="2495550"/>
          <p14:tracePt t="12904" x="2355850" y="2463800"/>
          <p14:tracePt t="12921" x="2406650" y="2438400"/>
          <p14:tracePt t="12937" x="2444750" y="2413000"/>
          <p14:tracePt t="12955" x="2482850" y="2374900"/>
          <p14:tracePt t="12971" x="2533650" y="2298700"/>
          <p14:tracePt t="12988" x="2540000" y="2216150"/>
          <p14:tracePt t="13004" x="2540000" y="2114550"/>
          <p14:tracePt t="13021" x="2527300" y="1968500"/>
          <p14:tracePt t="13037" x="2470150" y="1847850"/>
          <p14:tracePt t="13054" x="2413000" y="1720850"/>
          <p14:tracePt t="13072" x="2279650" y="1555750"/>
          <p14:tracePt t="13087" x="2076450" y="1371600"/>
          <p14:tracePt t="13104" x="1949450" y="1257300"/>
          <p14:tracePt t="13120" x="1720850" y="1130300"/>
          <p14:tracePt t="13137" x="1485900" y="1092200"/>
          <p14:tracePt t="13154" x="1397000" y="1111250"/>
          <p14:tracePt t="13171" x="1314450" y="1143000"/>
          <p14:tracePt t="13188" x="1257300" y="1193800"/>
          <p14:tracePt t="13204" x="1130300" y="1365250"/>
          <p14:tracePt t="13221" x="1073150" y="1511300"/>
          <p14:tracePt t="13237" x="1060450" y="1631950"/>
          <p14:tracePt t="13239" x="1060450" y="1670050"/>
          <p14:tracePt t="13254" x="1060450" y="1727200"/>
          <p14:tracePt t="13271" x="1066800" y="1778000"/>
          <p14:tracePt t="13287" x="1117600" y="1873250"/>
          <p14:tracePt t="13304" x="1168400" y="1962150"/>
          <p14:tracePt t="13321" x="1308100" y="2101850"/>
          <p14:tracePt t="13337" x="1447800" y="2203450"/>
          <p14:tracePt t="13354" x="1644650" y="2286000"/>
          <p14:tracePt t="13371" x="1866900" y="2324100"/>
          <p14:tracePt t="13387" x="2012950" y="2324100"/>
          <p14:tracePt t="13404" x="2152650" y="2311400"/>
          <p14:tracePt t="13421" x="2273300" y="2273300"/>
          <p14:tracePt t="13423" x="2305050" y="2254250"/>
          <p14:tracePt t="13437" x="2362200" y="2228850"/>
          <p14:tracePt t="13453" x="2400300" y="2171700"/>
          <p14:tracePt t="13470" x="2438400" y="2101850"/>
          <p14:tracePt t="13487" x="2451100" y="2025650"/>
          <p14:tracePt t="13503" x="2451100" y="1949450"/>
          <p14:tracePt t="13521" x="2438400" y="1879600"/>
          <p14:tracePt t="13537" x="2387600" y="1816100"/>
          <p14:tracePt t="13554" x="2171700" y="1631950"/>
          <p14:tracePt t="13570" x="2012950" y="1549400"/>
          <p14:tracePt t="13587" x="1898650" y="1511300"/>
          <p14:tracePt t="13603" x="1714500" y="1485900"/>
          <p14:tracePt t="13620" x="1644650" y="1511300"/>
          <p14:tracePt t="13638" x="1600200" y="1543050"/>
          <p14:tracePt t="13654" x="1530350" y="1651000"/>
          <p14:tracePt t="13671" x="1498600" y="1765300"/>
          <p14:tracePt t="13687" x="1498600" y="1841500"/>
          <p14:tracePt t="13704" x="1504950" y="1905000"/>
          <p14:tracePt t="13720" x="1600200" y="2038350"/>
          <p14:tracePt t="13737" x="1727200" y="2101850"/>
          <p14:tracePt t="13754" x="1822450" y="2127250"/>
          <p14:tracePt t="13770" x="1930400" y="2159000"/>
          <p14:tracePt t="13787" x="2165350" y="2146300"/>
          <p14:tracePt t="13803" x="2247900" y="2120900"/>
          <p14:tracePt t="13820" x="2298700" y="2095500"/>
          <p14:tracePt t="13823" x="2317750" y="2089150"/>
          <p14:tracePt t="13837" x="2336800" y="2082800"/>
          <p14:tracePt t="13853" x="2343150" y="2082800"/>
          <p14:tracePt t="19969" x="2343150" y="2089150"/>
          <p14:tracePt t="19976" x="2343150" y="2101850"/>
          <p14:tracePt t="19984" x="2343150" y="2146300"/>
          <p14:tracePt t="19998" x="2349500" y="2216150"/>
          <p14:tracePt t="20014" x="2381250" y="2387600"/>
          <p14:tracePt t="20031" x="2419350" y="2540000"/>
          <p14:tracePt t="20048" x="2470150" y="2692400"/>
          <p14:tracePt t="20064" x="2565400" y="2895600"/>
          <p14:tracePt t="20081" x="2616200" y="3054350"/>
          <p14:tracePt t="20097" x="2673350" y="3181350"/>
          <p14:tracePt t="20114" x="2736850" y="3359150"/>
          <p14:tracePt t="20131" x="2832100" y="3556000"/>
          <p14:tracePt t="20148" x="2933700" y="3721100"/>
          <p14:tracePt t="20165" x="3028950" y="3879850"/>
          <p14:tracePt t="20181" x="3289300" y="4235450"/>
          <p14:tracePt t="20198" x="3352800" y="4368800"/>
          <p14:tracePt t="20215" x="3441700" y="4495800"/>
          <p14:tracePt t="20231" x="3543300" y="4629150"/>
          <p14:tracePt t="20247" x="3657600" y="4787900"/>
          <p14:tracePt t="20265" x="3708400" y="4864100"/>
          <p14:tracePt t="20281" x="3752850" y="4908550"/>
          <p14:tracePt t="20297" x="3829050" y="4984750"/>
          <p14:tracePt t="20314" x="3886200" y="5022850"/>
          <p14:tracePt t="20331" x="3917950" y="5060950"/>
          <p14:tracePt t="20347" x="3975100" y="5092700"/>
          <p14:tracePt t="20364" x="3987800" y="5099050"/>
          <p14:tracePt t="20381" x="4000500" y="5099050"/>
          <p14:tracePt t="20719" x="4025900" y="5099050"/>
          <p14:tracePt t="20726" x="4038600" y="5099050"/>
          <p14:tracePt t="20734" x="4076700" y="5099050"/>
          <p14:tracePt t="20747" x="4095750" y="5092700"/>
          <p14:tracePt t="20764" x="4165600" y="5080000"/>
          <p14:tracePt t="20780" x="4191000" y="5060950"/>
          <p14:tracePt t="20797" x="4216400" y="5060950"/>
          <p14:tracePt t="20813" x="4241800" y="5041900"/>
          <p14:tracePt t="20830" x="4254500" y="5029200"/>
          <p14:tracePt t="20847" x="4273550" y="5010150"/>
          <p14:tracePt t="20864" x="4273550" y="4997450"/>
          <p14:tracePt t="20897" x="4273550" y="4991100"/>
          <p14:tracePt t="20917" x="4273550" y="4984750"/>
          <p14:tracePt t="20930" x="4254500" y="4953000"/>
          <p14:tracePt t="20947" x="4171950" y="4902200"/>
          <p14:tracePt t="20964" x="4038600" y="4876800"/>
          <p14:tracePt t="20980" x="3917950" y="4876800"/>
          <p14:tracePt t="20997" x="3708400" y="4940300"/>
          <p14:tracePt t="21013" x="3581400" y="4997450"/>
          <p14:tracePt t="21030" x="3479800" y="5073650"/>
          <p14:tracePt t="21047" x="3359150" y="5219700"/>
          <p14:tracePt t="21063" x="3289300" y="5378450"/>
          <p14:tracePt t="21080" x="3238500" y="5518150"/>
          <p14:tracePt t="21097" x="3232150" y="5619750"/>
          <p14:tracePt t="21114" x="3232150" y="5765800"/>
          <p14:tracePt t="21130" x="3263900" y="5873750"/>
          <p14:tracePt t="21147" x="3289300" y="5969000"/>
          <p14:tracePt t="21164" x="3378200" y="6096000"/>
          <p14:tracePt t="21180" x="3543300" y="6197600"/>
          <p14:tracePt t="21197" x="3689350" y="6254750"/>
          <p14:tracePt t="21214" x="3873500" y="6286500"/>
          <p14:tracePt t="21230" x="4178300" y="6305550"/>
          <p14:tracePt t="21247" x="4330700" y="6299200"/>
          <p14:tracePt t="21263" x="4502150" y="6280150"/>
          <p14:tracePt t="21280" x="4711700" y="6223000"/>
          <p14:tracePt t="21296" x="4826000" y="6178550"/>
          <p14:tracePt t="21313" x="4883150" y="6127750"/>
          <p14:tracePt t="21330" x="4965700" y="6026150"/>
          <p14:tracePt t="21347" x="5022850" y="5930900"/>
          <p14:tracePt t="21363" x="5054600" y="5867400"/>
          <p14:tracePt t="21380" x="5073650" y="5822950"/>
          <p14:tracePt t="21397" x="5067300" y="5708650"/>
          <p14:tracePt t="21413" x="5022850" y="5626100"/>
          <p14:tracePt t="21430" x="4940300" y="5530850"/>
          <p14:tracePt t="21435" x="4845050" y="5467350"/>
          <p14:tracePt t="21447" x="4724400" y="5391150"/>
          <p14:tracePt t="21463" x="4413250" y="5283200"/>
          <p14:tracePt t="21480" x="4216400" y="5251450"/>
          <p14:tracePt t="21496" x="4000500" y="5251450"/>
          <p14:tracePt t="21513" x="3784600" y="5308600"/>
          <p14:tracePt t="21530" x="3670300" y="5359400"/>
          <p14:tracePt t="21546" x="3581400" y="5403850"/>
          <p14:tracePt t="21563" x="3473450" y="5505450"/>
          <p14:tracePt t="21580" x="3441700" y="5549900"/>
          <p14:tracePt t="21596" x="3409950" y="5600700"/>
          <p14:tracePt t="21613" x="3409950" y="5632450"/>
          <p14:tracePt t="21629" x="3460750" y="5708650"/>
          <p14:tracePt t="21646" x="3600450" y="5784850"/>
          <p14:tracePt t="21663" x="3727450" y="5854700"/>
          <p14:tracePt t="21680" x="3886200" y="5892800"/>
          <p14:tracePt t="21696" x="4165600" y="5899150"/>
          <p14:tracePt t="21713" x="4324350" y="5880100"/>
          <p14:tracePt t="21729" x="4445000" y="5854700"/>
          <p14:tracePt t="21746" x="4591050" y="5791200"/>
          <p14:tracePt t="21763" x="4616450" y="5772150"/>
          <p14:tracePt t="21780" x="4654550" y="5734050"/>
          <p14:tracePt t="21796" x="4686300" y="5670550"/>
          <p14:tracePt t="21813" x="4686300" y="5632450"/>
          <p14:tracePt t="21830" x="4654550" y="5581650"/>
          <p14:tracePt t="21846" x="4489450" y="5499100"/>
          <p14:tracePt t="21863" x="4184650" y="5454650"/>
          <p14:tracePt t="21880" x="3968750" y="5461000"/>
          <p14:tracePt t="21896" x="3873500" y="5480050"/>
          <p14:tracePt t="21913" x="3829050" y="5492750"/>
          <p14:tracePt t="21914" x="3822700" y="5505450"/>
          <p14:tracePt t="21930" x="3797300" y="5530850"/>
          <p14:tracePt t="21946" x="3759200" y="5581650"/>
          <p14:tracePt t="21964" x="3752850" y="5619750"/>
          <p14:tracePt t="21979" x="3752850" y="5664200"/>
          <p14:tracePt t="21996" x="3752850" y="5670550"/>
          <p14:tracePt t="22013" x="3759200" y="5683250"/>
          <p14:tracePt t="22029" x="3771900" y="5708650"/>
          <p14:tracePt t="22046" x="3778250" y="5708650"/>
          <p14:tracePt t="22062" x="3784600" y="5708650"/>
          <p14:tracePt t="22079" x="3790950" y="5708650"/>
          <p14:tracePt t="22112" x="3797300" y="5715000"/>
          <p14:tracePt t="22129" x="3803650" y="57150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</p:spPr>
        <p:txBody>
          <a:bodyPr/>
          <a:lstStyle/>
          <a:p>
            <a:r>
              <a:rPr lang="nl-BE" dirty="0" smtClean="0">
                <a:solidFill>
                  <a:srgbClr val="52BDE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Andere masteropleidingen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718457" y="1425538"/>
            <a:ext cx="7097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Master of Food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Master of Water Resources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Master of </a:t>
            </a:r>
            <a:r>
              <a:rPr lang="nl-BE" sz="2000" dirty="0" err="1" smtClean="0"/>
              <a:t>Molecular</a:t>
            </a:r>
            <a:r>
              <a:rPr lang="nl-BE" sz="2000" dirty="0" smtClean="0"/>
              <a:t> </a:t>
            </a:r>
            <a:r>
              <a:rPr lang="nl-BE" sz="2000" dirty="0" err="1" smtClean="0"/>
              <a:t>Biology</a:t>
            </a:r>
            <a:endParaRPr lang="nl-BE" sz="2000" dirty="0"/>
          </a:p>
        </p:txBody>
      </p:sp>
      <p:sp>
        <p:nvSpPr>
          <p:cNvPr id="5" name="Tekstvak 4"/>
          <p:cNvSpPr txBox="1"/>
          <p:nvPr/>
        </p:nvSpPr>
        <p:spPr>
          <a:xfrm>
            <a:off x="783771" y="4005943"/>
            <a:ext cx="72716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Master of </a:t>
            </a:r>
            <a:r>
              <a:rPr lang="nl-BE" sz="2000" dirty="0" err="1"/>
              <a:t>Nanoscience</a:t>
            </a:r>
            <a:r>
              <a:rPr lang="nl-BE" sz="2000" dirty="0"/>
              <a:t>, </a:t>
            </a:r>
            <a:r>
              <a:rPr lang="nl-BE" sz="2000" dirty="0" err="1"/>
              <a:t>Nanotechnology</a:t>
            </a:r>
            <a:r>
              <a:rPr lang="nl-BE" sz="2000" dirty="0"/>
              <a:t> </a:t>
            </a:r>
            <a:r>
              <a:rPr lang="nl-BE" sz="2000" dirty="0" err="1"/>
              <a:t>and</a:t>
            </a:r>
            <a:r>
              <a:rPr lang="nl-BE" sz="2000" dirty="0"/>
              <a:t> </a:t>
            </a:r>
            <a:r>
              <a:rPr lang="nl-BE" sz="2000" dirty="0" err="1"/>
              <a:t>Nanoengineering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Erasmus Mundus Master of </a:t>
            </a:r>
            <a:r>
              <a:rPr lang="nl-BE" sz="2000" dirty="0" err="1"/>
              <a:t>Science</a:t>
            </a:r>
            <a:r>
              <a:rPr lang="nl-BE" sz="2000" dirty="0"/>
              <a:t> in </a:t>
            </a:r>
            <a:r>
              <a:rPr lang="nl-BE" sz="2000" dirty="0" err="1"/>
              <a:t>Nanoscience</a:t>
            </a:r>
            <a:r>
              <a:rPr lang="nl-BE" sz="2000" dirty="0"/>
              <a:t> </a:t>
            </a:r>
            <a:r>
              <a:rPr lang="nl-BE" sz="2000" dirty="0" err="1"/>
              <a:t>and</a:t>
            </a:r>
            <a:r>
              <a:rPr lang="nl-BE" sz="2000" dirty="0"/>
              <a:t> </a:t>
            </a:r>
            <a:r>
              <a:rPr lang="nl-BE" sz="2000" dirty="0" err="1"/>
              <a:t>Nanotechnology</a:t>
            </a:r>
            <a:endParaRPr lang="nl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Master of </a:t>
            </a:r>
            <a:r>
              <a:rPr lang="nl-BE" sz="2000" dirty="0" err="1" smtClean="0"/>
              <a:t>Statistics</a:t>
            </a:r>
            <a:endParaRPr lang="nl-BE" sz="2000" dirty="0"/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576000" y="2790806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 smtClean="0">
                <a:solidFill>
                  <a:srgbClr val="52BDE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Andere mogelijkheden</a:t>
            </a:r>
            <a:endParaRPr lang="nl-B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0"/>
    </mc:Choice>
    <mc:Fallback xmlns="">
      <p:transition spd="slow" advTm="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1" x="3822700" y="5638800"/>
          <p14:tracePt t="2068" x="3867150" y="5524500"/>
          <p14:tracePt t="2077" x="3917950" y="5353050"/>
          <p14:tracePt t="2091" x="3962400" y="5073650"/>
          <p14:tracePt t="2108" x="4064000" y="4718050"/>
          <p14:tracePt t="2125" x="4089400" y="4387850"/>
          <p14:tracePt t="2141" x="4089400" y="3879850"/>
          <p14:tracePt t="2157" x="4064000" y="3594100"/>
          <p14:tracePt t="2174" x="4000500" y="3200400"/>
          <p14:tracePt t="2191" x="3937000" y="2933700"/>
          <p14:tracePt t="2208" x="3867150" y="2673350"/>
          <p14:tracePt t="2224" x="3841750" y="2571750"/>
          <p14:tracePt t="2240" x="3822700" y="2533650"/>
          <p14:tracePt t="2244" x="3803650" y="2508250"/>
          <p14:tracePt t="2257" x="3778250" y="2476500"/>
          <p14:tracePt t="2274" x="3702050" y="2413000"/>
          <p14:tracePt t="2290" x="3562350" y="2336800"/>
          <p14:tracePt t="2308" x="3435350" y="2286000"/>
          <p14:tracePt t="2324" x="3073400" y="2089150"/>
          <p14:tracePt t="2341" x="2863850" y="2032000"/>
          <p14:tracePt t="2357" x="2692400" y="1993900"/>
          <p14:tracePt t="2374" x="2482850" y="2038350"/>
          <p14:tracePt t="2391" x="2355850" y="2139950"/>
          <p14:tracePt t="2407" x="2216150" y="2317750"/>
          <p14:tracePt t="2424" x="2108200" y="2552700"/>
          <p14:tracePt t="2440" x="2038350" y="2876550"/>
          <p14:tracePt t="2457" x="2012950" y="3206750"/>
          <p14:tracePt t="2474" x="1993900" y="3460750"/>
          <p14:tracePt t="2490" x="1962150" y="3879850"/>
          <p14:tracePt t="2507" x="1936750" y="4140200"/>
          <p14:tracePt t="2524" x="1930400" y="4406900"/>
          <p14:tracePt t="2541" x="1930400" y="4635500"/>
          <p14:tracePt t="2557" x="1943100" y="4940300"/>
          <p14:tracePt t="2574" x="1993900" y="5156200"/>
          <p14:tracePt t="2590" x="2038350" y="5340350"/>
          <p14:tracePt t="2607" x="2127250" y="5594350"/>
          <p14:tracePt t="2624" x="2209800" y="5753100"/>
          <p14:tracePt t="2640" x="2317750" y="5861050"/>
          <p14:tracePt t="2657" x="2432050" y="5956300"/>
          <p14:tracePt t="2674" x="2622550" y="6057900"/>
          <p14:tracePt t="2690" x="2819400" y="6064250"/>
          <p14:tracePt t="2707" x="2997200" y="6051550"/>
          <p14:tracePt t="2723" x="3187700" y="5975350"/>
          <p14:tracePt t="2740" x="3327400" y="5861050"/>
          <p14:tracePt t="2757" x="3562350" y="5594350"/>
          <p14:tracePt t="2774" x="3689350" y="5403850"/>
          <p14:tracePt t="2790" x="3886200" y="4857750"/>
          <p14:tracePt t="2807" x="3924300" y="4699000"/>
          <p14:tracePt t="2823" x="3981450" y="4406900"/>
          <p14:tracePt t="2840" x="3968750" y="3937000"/>
          <p14:tracePt t="2857" x="3867150" y="3460750"/>
          <p14:tracePt t="2873" x="3771900" y="3232150"/>
          <p14:tracePt t="2891" x="3536950" y="2832100"/>
          <p14:tracePt t="2907" x="3289300" y="2540000"/>
          <p14:tracePt t="2923" x="3098800" y="2425700"/>
          <p14:tracePt t="2940" x="2927350" y="2330450"/>
          <p14:tracePt t="2956" x="2743200" y="2311400"/>
          <p14:tracePt t="2973" x="2654300" y="2343150"/>
          <p14:tracePt t="2991" x="2552700" y="2413000"/>
          <p14:tracePt t="3007" x="2419350" y="2616200"/>
          <p14:tracePt t="3024" x="2222500" y="3035300"/>
          <p14:tracePt t="3040" x="2165350" y="3314700"/>
          <p14:tracePt t="3057" x="2165350" y="3625850"/>
          <p14:tracePt t="3073" x="2292350" y="4038600"/>
          <p14:tracePt t="3090" x="2413000" y="4267200"/>
          <p14:tracePt t="3107" x="2527300" y="4432300"/>
          <p14:tracePt t="3124" x="2730500" y="4616450"/>
          <p14:tracePt t="3140" x="3111500" y="4775200"/>
          <p14:tracePt t="3157" x="3276600" y="4775200"/>
          <p14:tracePt t="3173" x="3467100" y="4730750"/>
          <p14:tracePt t="3190" x="3663950" y="4622800"/>
          <p14:tracePt t="3206" x="3746500" y="4540250"/>
          <p14:tracePt t="3223" x="3810000" y="4425950"/>
          <p14:tracePt t="3240" x="3841750" y="4356100"/>
          <p14:tracePt t="3243" x="3848100" y="4330700"/>
          <p14:tracePt t="3256" x="3854450" y="43243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Studeren in het buitenland</a:t>
            </a:r>
            <a:endParaRPr lang="nl-BE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3900" y="1142984"/>
            <a:ext cx="8420100" cy="4114800"/>
          </a:xfrm>
          <a:prstGeom prst="rect">
            <a:avLst/>
          </a:prstGeom>
          <a:noFill/>
          <a:ln/>
        </p:spPr>
        <p:txBody>
          <a:bodyPr/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BE" sz="24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Bacheloropleiding 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nl-BE" sz="2400" kern="0" dirty="0" smtClean="0">
                <a:ea typeface="ＭＳ Ｐゴシック" pitchFamily="-108" charset="-128"/>
                <a:sym typeface="Webdings" pitchFamily="18" charset="2"/>
              </a:rPr>
              <a:t>	</a:t>
            </a:r>
            <a:r>
              <a:rPr kumimoji="0" lang="nl-BE" sz="24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Erasmus:</a:t>
            </a:r>
            <a:r>
              <a:rPr kumimoji="0" lang="nl-BE" sz="240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 </a:t>
            </a:r>
            <a:r>
              <a:rPr kumimoji="0" lang="nl-BE" sz="24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1</a:t>
            </a:r>
            <a:r>
              <a:rPr kumimoji="0" lang="nl-BE" sz="240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e</a:t>
            </a:r>
            <a:r>
              <a:rPr kumimoji="0" lang="nl-BE" sz="24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 </a:t>
            </a:r>
            <a:r>
              <a:rPr kumimoji="0" lang="nl-BE" sz="240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sem</a:t>
            </a:r>
            <a:r>
              <a:rPr kumimoji="0" lang="nl-BE" sz="24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 van 3</a:t>
            </a:r>
            <a:r>
              <a:rPr kumimoji="0" lang="nl-BE" sz="240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e</a:t>
            </a:r>
            <a:r>
              <a:rPr kumimoji="0" lang="nl-BE" sz="24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 fase van bachelor ‘equivalent lessenpakket’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kumimoji="0" lang="nl-BE" sz="24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nl-BE" sz="24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Masteropleiding: </a:t>
            </a:r>
            <a:r>
              <a:rPr lang="nl-BE" sz="2400" kern="0" dirty="0" smtClean="0">
                <a:ea typeface="ＭＳ Ｐゴシック" pitchFamily="-108" charset="-128"/>
                <a:sym typeface="Webdings" pitchFamily="18" charset="2"/>
              </a:rPr>
              <a:t> 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nl-BE" sz="24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Masterproef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BE" sz="2400" i="0" kern="0" dirty="0" smtClean="0">
                <a:ea typeface="ＭＳ Ｐゴシック" pitchFamily="-108" charset="-128"/>
                <a:sym typeface="Webdings" pitchFamily="18" charset="2"/>
              </a:rPr>
              <a:t>Stage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nl-BE" sz="2400" kern="0" noProof="0" dirty="0" smtClean="0">
                <a:ea typeface="ＭＳ Ｐゴシック" pitchFamily="-108" charset="-128"/>
                <a:sym typeface="Webdings" pitchFamily="18" charset="2"/>
              </a:rPr>
              <a:t>Erasmus </a:t>
            </a:r>
            <a:r>
              <a:rPr lang="nl-BE" sz="2400" kern="0" noProof="0" dirty="0" err="1" smtClean="0">
                <a:ea typeface="ＭＳ Ｐゴシック" pitchFamily="-108" charset="-128"/>
                <a:sym typeface="Webdings" pitchFamily="18" charset="2"/>
              </a:rPr>
              <a:t>Mundus</a:t>
            </a:r>
            <a:endParaRPr lang="nl-BE" sz="2400" kern="0" noProof="0" dirty="0" smtClean="0">
              <a:ea typeface="ＭＳ Ｐゴシック" pitchFamily="-108" charset="-128"/>
              <a:sym typeface="Webdings" pitchFamily="18" charset="2"/>
            </a:endParaRP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nl-BE" sz="24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Facultaire/Bilaterale</a:t>
            </a:r>
            <a:r>
              <a:rPr kumimoji="0" lang="nl-BE" sz="240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 akkoorden</a:t>
            </a:r>
            <a:endParaRPr kumimoji="0" lang="nl-BE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 smtClean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 smtClean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 smtClean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 smtClean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 smtClean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 smtClean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r>
              <a:rPr kumimoji="0" lang="nl-B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	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4"/>
    </mc:Choice>
    <mc:Fallback xmlns="">
      <p:transition spd="slow" advTm="8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35" x="3848100" y="4279900"/>
          <p14:tracePt t="13042" x="3829050" y="4222750"/>
          <p14:tracePt t="13050" x="3810000" y="4171950"/>
          <p14:tracePt t="13066" x="3752850" y="4006850"/>
          <p14:tracePt t="13083" x="3708400" y="3854450"/>
          <p14:tracePt t="13100" x="3638550" y="3663950"/>
          <p14:tracePt t="13116" x="3505200" y="3422650"/>
          <p14:tracePt t="13132" x="3359150" y="3143250"/>
          <p14:tracePt t="13149" x="3238500" y="2990850"/>
          <p14:tracePt t="13166" x="3155950" y="2844800"/>
          <p14:tracePt t="13182" x="3073400" y="2717800"/>
          <p14:tracePt t="13199" x="2997200" y="2635250"/>
          <p14:tracePt t="13216" x="2933700" y="2565400"/>
          <p14:tracePt t="13232" x="2832100" y="2482850"/>
          <p14:tracePt t="13249" x="2781300" y="2463800"/>
          <p14:tracePt t="13266" x="2755900" y="2451100"/>
          <p14:tracePt t="13282" x="2717800" y="2432050"/>
          <p14:tracePt t="13299" x="2698750" y="2413000"/>
          <p14:tracePt t="13316" x="2647950" y="2393950"/>
          <p14:tracePt t="13333" x="2565400" y="2355850"/>
          <p14:tracePt t="13349" x="2438400" y="2298700"/>
          <p14:tracePt t="13366" x="2362200" y="2266950"/>
          <p14:tracePt t="13382" x="2305050" y="2228850"/>
          <p14:tracePt t="13399" x="2235200" y="2197100"/>
          <p14:tracePt t="13416" x="2190750" y="2165350"/>
          <p14:tracePt t="13432" x="2114550" y="2127250"/>
          <p14:tracePt t="13450" x="2038350" y="2101850"/>
          <p14:tracePt t="13452" x="2000250" y="2089150"/>
          <p14:tracePt t="13465" x="1930400" y="2082800"/>
          <p14:tracePt t="13482" x="1892300" y="2076450"/>
          <p14:tracePt t="13498" x="1841500" y="2076450"/>
          <p14:tracePt t="13515" x="1778000" y="2057400"/>
          <p14:tracePt t="13532" x="1720850" y="2044700"/>
          <p14:tracePt t="13549" x="1670050" y="2032000"/>
          <p14:tracePt t="13566" x="1612900" y="2032000"/>
          <p14:tracePt t="13582" x="1530350" y="2000250"/>
          <p14:tracePt t="13599" x="1473200" y="1993900"/>
          <p14:tracePt t="13615" x="1428750" y="1987550"/>
          <p14:tracePt t="13632" x="1384300" y="1987550"/>
          <p14:tracePt t="13649" x="1358900" y="1987550"/>
          <p14:tracePt t="13665" x="1346200" y="1987550"/>
          <p14:tracePt t="13682" x="1333500" y="1981200"/>
          <p14:tracePt t="13699" x="1314450" y="1981200"/>
          <p14:tracePt t="13715" x="1301750" y="1981200"/>
          <p14:tracePt t="13732" x="1295400" y="1981200"/>
          <p14:tracePt t="13748" x="1289050" y="1981200"/>
          <p14:tracePt t="13851" x="1295400" y="1981200"/>
          <p14:tracePt t="13866" x="1314450" y="1981200"/>
          <p14:tracePt t="13873" x="1327150" y="1981200"/>
          <p14:tracePt t="13882" x="1339850" y="1981200"/>
          <p14:tracePt t="13898" x="1390650" y="1981200"/>
          <p14:tracePt t="13916" x="1466850" y="1981200"/>
          <p14:tracePt t="13932" x="1600200" y="1968500"/>
          <p14:tracePt t="13948" x="1676400" y="1955800"/>
          <p14:tracePt t="13953" x="1689100" y="1943100"/>
          <p14:tracePt t="13965" x="1727200" y="1930400"/>
          <p14:tracePt t="13982" x="1758950" y="1917700"/>
          <p14:tracePt t="13999" x="1784350" y="1905000"/>
          <p14:tracePt t="14015" x="1797050" y="1905000"/>
          <p14:tracePt t="14032" x="1803400" y="1892300"/>
          <p14:tracePt t="14049" x="1809750" y="1873250"/>
          <p14:tracePt t="14065" x="1835150" y="1854200"/>
          <p14:tracePt t="14082" x="1835150" y="1847850"/>
          <p14:tracePt t="14098" x="1835150" y="1841500"/>
          <p14:tracePt t="14186" x="1835150" y="1847850"/>
          <p14:tracePt t="14237" x="1828800" y="1847850"/>
          <p14:tracePt t="14244" x="1822450" y="1847850"/>
          <p14:tracePt t="14638" x="1841500" y="1854200"/>
          <p14:tracePt t="14645" x="1873250" y="1854200"/>
          <p14:tracePt t="14653" x="1911350" y="1860550"/>
          <p14:tracePt t="14664" x="1936750" y="1860550"/>
          <p14:tracePt t="14681" x="2006600" y="1866900"/>
          <p14:tracePt t="14698" x="2038350" y="1866900"/>
          <p14:tracePt t="14714" x="2051050" y="1866900"/>
          <p14:tracePt t="14731" x="2057400" y="1866900"/>
          <p14:tracePt t="14791" x="2012950" y="1866900"/>
          <p14:tracePt t="14798" x="1911350" y="1847850"/>
          <p14:tracePt t="14805" x="1797050" y="1816100"/>
          <p14:tracePt t="14814" x="1682750" y="1797050"/>
          <p14:tracePt t="14831" x="1511300" y="1778000"/>
          <p14:tracePt t="14848" x="1397000" y="1778000"/>
          <p14:tracePt t="14864" x="1289050" y="1778000"/>
          <p14:tracePt t="14881" x="1250950" y="1778000"/>
          <p14:tracePt t="14897" x="1231900" y="1778000"/>
          <p14:tracePt t="14914" x="1212850" y="1778000"/>
          <p14:tracePt t="14931" x="1200150" y="1778000"/>
          <p14:tracePt t="14947" x="1193800" y="1778000"/>
          <p14:tracePt t="14994" x="1193800" y="1784350"/>
          <p14:tracePt t="15017" x="1193800" y="1790700"/>
          <p14:tracePt t="15024" x="1193800" y="1797050"/>
          <p14:tracePt t="15031" x="1206500" y="1797050"/>
          <p14:tracePt t="15047" x="1238250" y="1809750"/>
          <p14:tracePt t="15064" x="1263650" y="1816100"/>
          <p14:tracePt t="15081" x="1276350" y="1822450"/>
          <p14:tracePt t="15097" x="1295400" y="1828800"/>
          <p14:tracePt t="15114" x="1308100" y="1828800"/>
          <p14:tracePt t="15132" x="1320800" y="1835150"/>
          <p14:tracePt t="15147" x="1333500" y="1841500"/>
          <p14:tracePt t="15164" x="1346200" y="1841500"/>
          <p14:tracePt t="15181" x="1352550" y="1841500"/>
          <p14:tracePt t="15197" x="1358900" y="1841500"/>
          <p14:tracePt t="15214" x="1371600" y="1854200"/>
          <p14:tracePt t="15249" x="1377950" y="1860550"/>
          <p14:tracePt t="15264" x="1384300" y="1860550"/>
          <p14:tracePt t="15280" x="1397000" y="1873250"/>
          <p14:tracePt t="15297" x="1403350" y="1873250"/>
          <p14:tracePt t="15314" x="1409700" y="1879600"/>
          <p14:tracePt t="15330" x="1416050" y="1879600"/>
          <p14:tracePt t="15347" x="1416050" y="1885950"/>
          <p14:tracePt t="15366" x="1422400" y="1885950"/>
          <p14:tracePt t="15381" x="1428750" y="1885950"/>
          <p14:tracePt t="15397" x="1435100" y="1885950"/>
          <p14:tracePt t="15414" x="1441450" y="1892300"/>
          <p14:tracePt t="15430" x="1454150" y="1892300"/>
          <p14:tracePt t="15447" x="1460500" y="1898650"/>
          <p14:tracePt t="15467" x="1466850" y="1905000"/>
          <p14:tracePt t="15480" x="1473200" y="1905000"/>
          <p14:tracePt t="15497" x="1492250" y="1911350"/>
          <p14:tracePt t="15513" x="1504950" y="1917700"/>
          <p14:tracePt t="15530" x="1517650" y="1917700"/>
          <p14:tracePt t="15547" x="1536700" y="1930400"/>
          <p14:tracePt t="15563" x="1568450" y="1943100"/>
          <p14:tracePt t="15580" x="1593850" y="1943100"/>
          <p14:tracePt t="15597" x="1631950" y="1949450"/>
          <p14:tracePt t="15614" x="1695450" y="1962150"/>
          <p14:tracePt t="15630" x="1746250" y="1968500"/>
          <p14:tracePt t="15647" x="1809750" y="1968500"/>
          <p14:tracePt t="15664" x="1866900" y="1974850"/>
          <p14:tracePt t="15680" x="1943100" y="1981200"/>
          <p14:tracePt t="15698" x="1987550" y="1987550"/>
          <p14:tracePt t="15713" x="2032000" y="1987550"/>
          <p14:tracePt t="15730" x="2127250" y="2006600"/>
          <p14:tracePt t="15747" x="2247900" y="2006600"/>
          <p14:tracePt t="15763" x="2362200" y="2012950"/>
          <p14:tracePt t="15780" x="2457450" y="2025650"/>
          <p14:tracePt t="15796" x="2641600" y="2044700"/>
          <p14:tracePt t="15813" x="2768600" y="2051050"/>
          <p14:tracePt t="15830" x="2870200" y="2051050"/>
          <p14:tracePt t="15832" x="2901950" y="2057400"/>
          <p14:tracePt t="15846" x="2971800" y="2076450"/>
          <p14:tracePt t="15863" x="3041650" y="2089150"/>
          <p14:tracePt t="15880" x="3124200" y="2101850"/>
          <p14:tracePt t="15896" x="3340100" y="2120900"/>
          <p14:tracePt t="15914" x="3473450" y="2127250"/>
          <p14:tracePt t="15930" x="3587750" y="2146300"/>
          <p14:tracePt t="15947" x="3721100" y="2146300"/>
          <p14:tracePt t="15949" x="3797300" y="2159000"/>
          <p14:tracePt t="15963" x="3886200" y="2165350"/>
          <p14:tracePt t="15980" x="3975100" y="2184400"/>
          <p14:tracePt t="15996" x="4019550" y="2190750"/>
          <p14:tracePt t="16013" x="4070350" y="2190750"/>
          <p14:tracePt t="16029" x="4121150" y="2190750"/>
          <p14:tracePt t="16046" x="4159250" y="2190750"/>
          <p14:tracePt t="16064" x="4178300" y="2190750"/>
          <p14:tracePt t="16080" x="4203700" y="2190750"/>
          <p14:tracePt t="16096" x="4216400" y="2190750"/>
          <p14:tracePt t="16113" x="4222750" y="2190750"/>
          <p14:tracePt t="16129" x="4241800" y="2190750"/>
          <p14:tracePt t="16147" x="4254500" y="2178050"/>
          <p14:tracePt t="16163" x="4260850" y="2171700"/>
          <p14:tracePt t="16196" x="4273550" y="2159000"/>
          <p14:tracePt t="16213" x="4279900" y="2146300"/>
          <p14:tracePt t="16229" x="4279900" y="2133600"/>
          <p14:tracePt t="16247" x="4286250" y="2127250"/>
          <p14:tracePt t="16263" x="4286250" y="2114550"/>
          <p14:tracePt t="16280" x="4286250" y="2101850"/>
          <p14:tracePt t="16297" x="4286250" y="2089150"/>
          <p14:tracePt t="16313" x="4260850" y="2051050"/>
          <p14:tracePt t="16329" x="4241800" y="2044700"/>
          <p14:tracePt t="16346" x="4210050" y="2019300"/>
          <p14:tracePt t="16362" x="4152900" y="1974850"/>
          <p14:tracePt t="16379" x="4127500" y="1943100"/>
          <p14:tracePt t="16396" x="4070350" y="1905000"/>
          <p14:tracePt t="16413" x="4051300" y="1885950"/>
          <p14:tracePt t="16429" x="4000500" y="1860550"/>
          <p14:tracePt t="16446" x="3949700" y="1847850"/>
          <p14:tracePt t="16462" x="3917950" y="1841500"/>
          <p14:tracePt t="16479" x="3854450" y="1828800"/>
          <p14:tracePt t="16496" x="3810000" y="1828800"/>
          <p14:tracePt t="16512" x="3746500" y="1828800"/>
          <p14:tracePt t="16530" x="3689350" y="1828800"/>
          <p14:tracePt t="16531" x="3651250" y="1835150"/>
          <p14:tracePt t="16546" x="3594100" y="1847850"/>
          <p14:tracePt t="16563" x="3517900" y="1866900"/>
          <p14:tracePt t="16579" x="3486150" y="1879600"/>
          <p14:tracePt t="16596" x="3454400" y="1898650"/>
          <p14:tracePt t="16612" x="3448050" y="1911350"/>
          <p14:tracePt t="16630" x="3435350" y="1924050"/>
          <p14:tracePt t="16646" x="3422650" y="1936750"/>
          <p14:tracePt t="16663" x="3422650" y="1955800"/>
          <p14:tracePt t="16679" x="3492500" y="1974850"/>
          <p14:tracePt t="16695" x="3549650" y="1987550"/>
          <p14:tracePt t="16712" x="3695700" y="2006600"/>
          <p14:tracePt t="16729" x="3886200" y="2019300"/>
          <p14:tracePt t="16746" x="4025900" y="2019300"/>
          <p14:tracePt t="16763" x="4108450" y="2019300"/>
          <p14:tracePt t="16779" x="4178300" y="2019300"/>
          <p14:tracePt t="16796" x="4197350" y="2012950"/>
          <p14:tracePt t="16812" x="4216400" y="2006600"/>
          <p14:tracePt t="16829" x="4241800" y="1993900"/>
          <p14:tracePt t="16845" x="4254500" y="1987550"/>
          <p14:tracePt t="16862" x="4260850" y="1974850"/>
          <p14:tracePt t="16879" x="4267200" y="1962150"/>
          <p14:tracePt t="16896" x="4279900" y="1949450"/>
          <p14:tracePt t="16912" x="4279900" y="1936750"/>
          <p14:tracePt t="16929" x="4279900" y="1930400"/>
          <p14:tracePt t="17186" x="4273550" y="1930400"/>
          <p14:tracePt t="17223" x="4267200" y="1930400"/>
          <p14:tracePt t="17259" x="4260850" y="1943100"/>
          <p14:tracePt t="17296" x="4260850" y="1949450"/>
          <p14:tracePt t="17325" x="4248150" y="1949450"/>
          <p14:tracePt t="17334" x="4248150" y="1955800"/>
          <p14:tracePt t="17360" x="4241800" y="1955800"/>
          <p14:tracePt t="17397" x="4235450" y="1955800"/>
          <p14:tracePt t="17404" x="4235450" y="1962150"/>
          <p14:tracePt t="17433" x="4229100" y="1968500"/>
          <p14:tracePt t="17463" x="4229100" y="1974850"/>
          <p14:tracePt t="17469" x="4222750" y="1974850"/>
          <p14:tracePt t="17491" x="4222750" y="1981200"/>
          <p14:tracePt t="17507" x="4216400" y="1981200"/>
          <p14:tracePt t="17515" x="4216400" y="1987550"/>
          <p14:tracePt t="17535" x="4216400" y="2000250"/>
          <p14:tracePt t="17582" x="4210050" y="2000250"/>
          <p14:tracePt t="17586" x="4210050" y="2006600"/>
          <p14:tracePt t="17608" x="4210050" y="2012950"/>
          <p14:tracePt t="17617" x="4203700" y="2012950"/>
          <p14:tracePt t="17637" x="4203700" y="2019300"/>
          <p14:tracePt t="17645" x="4191000" y="2019300"/>
          <p14:tracePt t="17661" x="4191000" y="2025650"/>
          <p14:tracePt t="17678" x="4191000" y="2032000"/>
          <p14:tracePt t="17695" x="4184650" y="2032000"/>
          <p14:tracePt t="17724" x="4178300" y="2038350"/>
          <p14:tracePt t="17740" x="4178300" y="2044700"/>
          <p14:tracePt t="17777" x="4178300" y="2057400"/>
          <p14:tracePt t="17814" x="4171950" y="2063750"/>
          <p14:tracePt t="17849" x="4171950" y="2070100"/>
          <p14:tracePt t="17863" x="4165600" y="2070100"/>
          <p14:tracePt t="17930" x="4159250" y="2070100"/>
          <p14:tracePt t="18009" x="4152900" y="2070100"/>
          <p14:tracePt t="18082" x="4146550" y="2070100"/>
          <p14:tracePt t="18169" x="4146550" y="2076450"/>
          <p14:tracePt t="18199" x="4140200" y="2076450"/>
          <p14:tracePt t="18365" x="4133850" y="2076450"/>
          <p14:tracePt t="22044" x="4127500" y="2076450"/>
          <p14:tracePt t="22081" x="4121150" y="2076450"/>
          <p14:tracePt t="22132" x="4114800" y="2076450"/>
          <p14:tracePt t="22197" x="4108450" y="2076450"/>
          <p14:tracePt t="22233" x="4102100" y="2076450"/>
          <p14:tracePt t="22269" x="4095750" y="2076450"/>
          <p14:tracePt t="22307" x="4089400" y="2076450"/>
          <p14:tracePt t="22329" x="4083050" y="2076450"/>
          <p14:tracePt t="22357" x="4076700" y="2076450"/>
          <p14:tracePt t="22379" x="4070350" y="2076450"/>
          <p14:tracePt t="22393" x="4070350" y="2070100"/>
          <p14:tracePt t="22408" x="4064000" y="2070100"/>
          <p14:tracePt t="22436" x="4057650" y="2070100"/>
          <p14:tracePt t="22481" x="4051300" y="2070100"/>
          <p14:tracePt t="22495" x="4038600" y="2070100"/>
          <p14:tracePt t="22502" x="4032250" y="2063750"/>
          <p14:tracePt t="22511" x="4025900" y="2063750"/>
          <p14:tracePt t="22531" x="4019550" y="2063750"/>
          <p14:tracePt t="22541" x="4013200" y="2063750"/>
          <p14:tracePt t="22557" x="4006850" y="2063750"/>
          <p14:tracePt t="22577" x="4000500" y="2063750"/>
          <p14:tracePt t="22590" x="3994150" y="2063750"/>
          <p14:tracePt t="22607" x="3981450" y="2063750"/>
          <p14:tracePt t="22624" x="3975100" y="2063750"/>
          <p14:tracePt t="22648" x="3968750" y="2063750"/>
          <p14:tracePt t="22663" x="3962400" y="2063750"/>
          <p14:tracePt t="22684" x="3956050" y="2063750"/>
          <p14:tracePt t="22699" x="3949700" y="2063750"/>
          <p14:tracePt t="22721" x="3943350" y="2063750"/>
          <p14:tracePt t="22758" x="3937000" y="2063750"/>
          <p14:tracePt t="22765" x="3937000" y="2057400"/>
          <p14:tracePt t="22786" x="3930650" y="2057400"/>
          <p14:tracePt t="22815" x="3924300" y="2057400"/>
          <p14:tracePt t="22853" x="3917950" y="2057400"/>
          <p14:tracePt t="22889" x="3911600" y="2057400"/>
          <p14:tracePt t="22896" x="3911600" y="2044700"/>
          <p14:tracePt t="23172" x="3911600" y="2038350"/>
          <p14:tracePt t="23179" x="3905250" y="2038350"/>
          <p14:tracePt t="23216" x="3898900" y="2038350"/>
          <p14:tracePt t="23289" x="3886200" y="2038350"/>
          <p14:tracePt t="23296" x="3879850" y="2032000"/>
          <p14:tracePt t="23306" x="3873500" y="2025650"/>
          <p14:tracePt t="23323" x="3860800" y="2019300"/>
          <p14:tracePt t="23339" x="3816350" y="2006600"/>
          <p14:tracePt t="23357" x="3784600" y="1987550"/>
          <p14:tracePt t="23373" x="3733800" y="1981200"/>
          <p14:tracePt t="23390" x="3702050" y="1974850"/>
          <p14:tracePt t="23406" x="3613150" y="1955800"/>
          <p14:tracePt t="23423" x="3562350" y="1949450"/>
          <p14:tracePt t="23439" x="3492500" y="1943100"/>
          <p14:tracePt t="23441" x="3454400" y="1936750"/>
          <p14:tracePt t="23456" x="3403600" y="1917700"/>
          <p14:tracePt t="23473" x="3333750" y="1917700"/>
          <p14:tracePt t="23490" x="3276600" y="1911350"/>
          <p14:tracePt t="23507" x="3225800" y="1911350"/>
          <p14:tracePt t="23523" x="3155950" y="1911350"/>
          <p14:tracePt t="23540" x="3098800" y="1905000"/>
          <p14:tracePt t="23556" x="3041650" y="1905000"/>
          <p14:tracePt t="23573" x="2933700" y="1898650"/>
          <p14:tracePt t="23590" x="2863850" y="1898650"/>
          <p14:tracePt t="23607" x="2825750" y="1898650"/>
          <p14:tracePt t="23624" x="2774950" y="1898650"/>
          <p14:tracePt t="23639" x="2705100" y="1898650"/>
          <p14:tracePt t="23656" x="2647950" y="1898650"/>
          <p14:tracePt t="23673" x="2609850" y="1905000"/>
          <p14:tracePt t="23689" x="2527300" y="1911350"/>
          <p14:tracePt t="23706" x="2457450" y="1936750"/>
          <p14:tracePt t="23723" x="2406650" y="1936750"/>
          <p14:tracePt t="23740" x="2349500" y="1943100"/>
          <p14:tracePt t="23756" x="2292350" y="1949450"/>
          <p14:tracePt t="23772" x="2247900" y="1955800"/>
          <p14:tracePt t="23789" x="2197100" y="1968500"/>
          <p14:tracePt t="23806" x="2127250" y="1981200"/>
          <p14:tracePt t="23822" x="2070100" y="2006600"/>
          <p14:tracePt t="23839" x="2032000" y="2019300"/>
          <p14:tracePt t="23856" x="1993900" y="2032000"/>
          <p14:tracePt t="23872" x="1936750" y="2051050"/>
          <p14:tracePt t="23890" x="1911350" y="2076450"/>
          <p14:tracePt t="23906" x="1866900" y="2089150"/>
          <p14:tracePt t="23922" x="1828800" y="2108200"/>
          <p14:tracePt t="23939" x="1803400" y="2120900"/>
          <p14:tracePt t="23956" x="1778000" y="2139950"/>
          <p14:tracePt t="23973" x="1739900" y="2152650"/>
          <p14:tracePt t="23989" x="1708150" y="2197100"/>
          <p14:tracePt t="24006" x="1676400" y="2235200"/>
          <p14:tracePt t="24023" x="1663700" y="2260600"/>
          <p14:tracePt t="24039" x="1651000" y="2305050"/>
          <p14:tracePt t="24056" x="1651000" y="2324100"/>
          <p14:tracePt t="24073" x="1651000" y="2349500"/>
          <p14:tracePt t="24089" x="1651000" y="2362200"/>
          <p14:tracePt t="24105" x="1651000" y="2381250"/>
          <p14:tracePt t="24122" x="1651000" y="2387600"/>
          <p14:tracePt t="24139" x="1657350" y="2406650"/>
          <p14:tracePt t="24156" x="1695450" y="2425700"/>
          <p14:tracePt t="24173" x="1720850" y="2444750"/>
          <p14:tracePt t="24189" x="1752600" y="2451100"/>
          <p14:tracePt t="24206" x="1771650" y="2457450"/>
          <p14:tracePt t="24223" x="1816100" y="2457450"/>
          <p14:tracePt t="24239" x="1841500" y="2457450"/>
          <p14:tracePt t="24255" x="1873250" y="2457450"/>
          <p14:tracePt t="24272" x="1905000" y="2457450"/>
          <p14:tracePt t="24289" x="1949450" y="2457450"/>
          <p14:tracePt t="24306" x="2006600" y="2457450"/>
          <p14:tracePt t="24322" x="2057400" y="2457450"/>
          <p14:tracePt t="24339" x="2133600" y="2457450"/>
          <p14:tracePt t="24356" x="2171700" y="2457450"/>
          <p14:tracePt t="24372" x="2216150" y="2457450"/>
          <p14:tracePt t="24389" x="2298700" y="2470150"/>
          <p14:tracePt t="24405" x="2355850" y="2470150"/>
          <p14:tracePt t="24422" x="2425700" y="2476500"/>
          <p14:tracePt t="24439" x="2476500" y="2476500"/>
          <p14:tracePt t="24441" x="2514600" y="2489200"/>
          <p14:tracePt t="24455" x="2571750" y="2489200"/>
          <p14:tracePt t="24473" x="2616200" y="2495550"/>
          <p14:tracePt t="24489" x="2673350" y="2495550"/>
          <p14:tracePt t="24505" x="2755900" y="2495550"/>
          <p14:tracePt t="24522" x="2844800" y="2495550"/>
          <p14:tracePt t="24539" x="2914650" y="2495550"/>
          <p14:tracePt t="24556" x="2990850" y="2495550"/>
          <p14:tracePt t="24572" x="3086100" y="2501900"/>
          <p14:tracePt t="24589" x="3200400" y="2508250"/>
          <p14:tracePt t="24605" x="3308350" y="2508250"/>
          <p14:tracePt t="24622" x="3492500" y="2527300"/>
          <p14:tracePt t="24639" x="3575050" y="2552700"/>
          <p14:tracePt t="24655" x="3651250" y="2552700"/>
          <p14:tracePt t="24672" x="3733800" y="2552700"/>
          <p14:tracePt t="24689" x="3829050" y="2552700"/>
          <p14:tracePt t="24705" x="3886200" y="2552700"/>
          <p14:tracePt t="24722" x="3937000" y="2552700"/>
          <p14:tracePt t="24739" x="4013200" y="2552700"/>
          <p14:tracePt t="24755" x="4064000" y="2552700"/>
          <p14:tracePt t="24772" x="4165600" y="2540000"/>
          <p14:tracePt t="24789" x="4286250" y="2533650"/>
          <p14:tracePt t="24805" x="4445000" y="2533650"/>
          <p14:tracePt t="24822" x="4502150" y="2552700"/>
          <p14:tracePt t="24839" x="4616450" y="2559050"/>
          <p14:tracePt t="24855" x="4794250" y="2565400"/>
          <p14:tracePt t="24872" x="4895850" y="2565400"/>
          <p14:tracePt t="24888" x="4978400" y="2565400"/>
          <p14:tracePt t="24906" x="5067300" y="2565400"/>
          <p14:tracePt t="24921" x="5251450" y="2533650"/>
          <p14:tracePt t="24939" x="5346700" y="2533650"/>
          <p14:tracePt t="24942" x="5391150" y="2533650"/>
          <p14:tracePt t="24955" x="5403850" y="2533650"/>
          <p14:tracePt t="24971" x="5511800" y="2552700"/>
          <p14:tracePt t="24988" x="5581650" y="2552700"/>
          <p14:tracePt t="25006" x="5632450" y="2559050"/>
          <p14:tracePt t="25022" x="5664200" y="2559050"/>
          <p14:tracePt t="25039" x="5715000" y="2559050"/>
          <p14:tracePt t="25055" x="5753100" y="2559050"/>
          <p14:tracePt t="25071" x="5772150" y="2559050"/>
          <p14:tracePt t="25089" x="5797550" y="2552700"/>
          <p14:tracePt t="25105" x="5848350" y="2527300"/>
          <p14:tracePt t="25122" x="5892800" y="2495550"/>
          <p14:tracePt t="25139" x="5930900" y="2451100"/>
          <p14:tracePt t="25155" x="5975350" y="2406650"/>
          <p14:tracePt t="25171" x="5988050" y="2374900"/>
          <p14:tracePt t="25188" x="5988050" y="2368550"/>
          <p14:tracePt t="25205" x="5988050" y="2349500"/>
          <p14:tracePt t="25221" x="5988050" y="2336800"/>
          <p14:tracePt t="25238" x="5988050" y="2324100"/>
          <p14:tracePt t="25255" x="5988050" y="2311400"/>
          <p14:tracePt t="25271" x="5975350" y="2292350"/>
          <p14:tracePt t="25288" x="5956300" y="2266950"/>
          <p14:tracePt t="25304" x="5943600" y="2247900"/>
          <p14:tracePt t="25321" x="5924550" y="2235200"/>
          <p14:tracePt t="25338" x="5918200" y="2209800"/>
          <p14:tracePt t="25355" x="5880100" y="2184400"/>
          <p14:tracePt t="25371" x="5835650" y="2139950"/>
          <p14:tracePt t="25388" x="5791200" y="2114550"/>
          <p14:tracePt t="25404" x="5746750" y="2095500"/>
          <p14:tracePt t="25423" x="5721350" y="2082800"/>
          <p14:tracePt t="25438" x="5651500" y="2057400"/>
          <p14:tracePt t="25454" x="5568950" y="2032000"/>
          <p14:tracePt t="25472" x="5473700" y="2006600"/>
          <p14:tracePt t="25488" x="5340350" y="1974850"/>
          <p14:tracePt t="25504" x="5226050" y="1955800"/>
          <p14:tracePt t="25521" x="5162550" y="1949450"/>
          <p14:tracePt t="25538" x="5130800" y="1943100"/>
          <p14:tracePt t="25554" x="5060950" y="1936750"/>
          <p14:tracePt t="25571" x="4984750" y="1930400"/>
          <p14:tracePt t="25588" x="4883150" y="1930400"/>
          <p14:tracePt t="25604" x="4749800" y="1930400"/>
          <p14:tracePt t="25621" x="4622800" y="1930400"/>
          <p14:tracePt t="25638" x="4540250" y="1930400"/>
          <p14:tracePt t="25654" x="4457700" y="1930400"/>
          <p14:tracePt t="25671" x="4311650" y="1930400"/>
          <p14:tracePt t="25687" x="4229100" y="1943100"/>
          <p14:tracePt t="25704" x="4152900" y="1949450"/>
          <p14:tracePt t="25721" x="4070350" y="1968500"/>
          <p14:tracePt t="25737" x="3905250" y="1993900"/>
          <p14:tracePt t="25754" x="3829050" y="2000250"/>
          <p14:tracePt t="25771" x="3752850" y="2006600"/>
          <p14:tracePt t="25788" x="3657600" y="2006600"/>
          <p14:tracePt t="25804" x="3581400" y="2006600"/>
          <p14:tracePt t="25821" x="3505200" y="2006600"/>
          <p14:tracePt t="25838" x="3416300" y="2019300"/>
          <p14:tracePt t="25854" x="3302000" y="2019300"/>
          <p14:tracePt t="25871" x="3257550" y="2025650"/>
          <p14:tracePt t="25888" x="3200400" y="2025650"/>
          <p14:tracePt t="25904" x="3124200" y="2025650"/>
          <p14:tracePt t="25921" x="3054350" y="2025650"/>
          <p14:tracePt t="25938" x="2990850" y="2025650"/>
          <p14:tracePt t="25954" x="2889250" y="2025650"/>
          <p14:tracePt t="25971" x="2832100" y="2025650"/>
          <p14:tracePt t="25988" x="2774950" y="2032000"/>
          <p14:tracePt t="26004" x="2730500" y="2038350"/>
          <p14:tracePt t="26020" x="2654300" y="2051050"/>
          <p14:tracePt t="26037" x="2603500" y="2051050"/>
          <p14:tracePt t="26054" x="2559050" y="2057400"/>
          <p14:tracePt t="26070" x="2495550" y="2082800"/>
          <p14:tracePt t="26087" x="2463800" y="2095500"/>
          <p14:tracePt t="26104" x="2432050" y="2108200"/>
          <p14:tracePt t="26122" x="2406650" y="2120900"/>
          <p14:tracePt t="26137" x="2381250" y="2146300"/>
          <p14:tracePt t="26154" x="2349500" y="2159000"/>
          <p14:tracePt t="26171" x="2336800" y="2171700"/>
          <p14:tracePt t="26187" x="2311400" y="2197100"/>
          <p14:tracePt t="26204" x="2298700" y="2209800"/>
          <p14:tracePt t="26220" x="2286000" y="2228850"/>
          <p14:tracePt t="26237" x="2279650" y="2235200"/>
          <p14:tracePt t="26254" x="2273300" y="2260600"/>
          <p14:tracePt t="26270" x="2273300" y="2273300"/>
          <p14:tracePt t="26303" x="2273300" y="2279650"/>
          <p14:tracePt t="26320" x="2273300" y="2286000"/>
          <p14:tracePt t="26341" x="2273300" y="2292350"/>
          <p14:tracePt t="26354" x="2273300" y="2298700"/>
          <p14:tracePt t="26370" x="2279650" y="2311400"/>
          <p14:tracePt t="26387" x="2286000" y="2317750"/>
          <p14:tracePt t="26404" x="2305050" y="2317750"/>
          <p14:tracePt t="26420" x="2330450" y="2317750"/>
          <p14:tracePt t="26437" x="2343150" y="2317750"/>
          <p14:tracePt t="26453" x="2362200" y="2317750"/>
          <p14:tracePt t="26470" x="2387600" y="2317750"/>
          <p14:tracePt t="26487" x="2413000" y="2317750"/>
          <p14:tracePt t="26504" x="2444750" y="2324100"/>
          <p14:tracePt t="26520" x="2470150" y="2324100"/>
          <p14:tracePt t="26537" x="2527300" y="2324100"/>
          <p14:tracePt t="26553" x="2571750" y="2330450"/>
          <p14:tracePt t="26570" x="2597150" y="2336800"/>
          <p14:tracePt t="26587" x="2647950" y="2343150"/>
          <p14:tracePt t="26604" x="2711450" y="2349500"/>
          <p14:tracePt t="26620" x="2749550" y="2355850"/>
          <p14:tracePt t="26636" x="2800350" y="2362200"/>
          <p14:tracePt t="26654" x="2889250" y="2387600"/>
          <p14:tracePt t="26670" x="2952750" y="2393950"/>
          <p14:tracePt t="26687" x="2984500" y="2400300"/>
          <p14:tracePt t="26690" x="3009900" y="2400300"/>
          <p14:tracePt t="26703" x="3022600" y="2400300"/>
          <p14:tracePt t="26720" x="3086100" y="2413000"/>
          <p14:tracePt t="26736" x="3130550" y="2419350"/>
          <p14:tracePt t="26753" x="3175000" y="2419350"/>
          <p14:tracePt t="26770" x="3251200" y="2425700"/>
          <p14:tracePt t="26787" x="3289300" y="2432050"/>
          <p14:tracePt t="26804" x="3314700" y="2432050"/>
          <p14:tracePt t="26821" x="3359150" y="2438400"/>
          <p14:tracePt t="26837" x="3403600" y="2438400"/>
          <p14:tracePt t="26853" x="3435350" y="2438400"/>
          <p14:tracePt t="26870" x="3460750" y="2451100"/>
          <p14:tracePt t="26886" x="3505200" y="2463800"/>
          <p14:tracePt t="26903" x="3524250" y="2463800"/>
          <p14:tracePt t="26920" x="3536950" y="2463800"/>
          <p14:tracePt t="26937" x="3549650" y="2463800"/>
          <p14:tracePt t="26953" x="3562350" y="2463800"/>
          <p14:tracePt t="26970" x="3568700" y="2463800"/>
          <p14:tracePt t="27003" x="3575050" y="2463800"/>
          <p14:tracePt t="27020" x="3581400" y="2463800"/>
          <p14:tracePt t="27040" x="3581400" y="2470150"/>
          <p14:tracePt t="27054" x="3594100" y="2470150"/>
          <p14:tracePt t="27076" x="3600450" y="2470150"/>
          <p14:tracePt t="27113" x="3606800" y="2470150"/>
          <p14:tracePt t="27120" x="3606800" y="2476500"/>
          <p14:tracePt t="27186" x="3606800" y="2482850"/>
          <p14:tracePt t="27193" x="3613150" y="2482850"/>
          <p14:tracePt t="27812" x="3606800" y="2482850"/>
          <p14:tracePt t="27863" x="3594100" y="2482850"/>
          <p14:tracePt t="27900" x="3587750" y="2482850"/>
          <p14:tracePt t="28213" x="3594100" y="2482850"/>
          <p14:tracePt t="28249" x="3606800" y="2482850"/>
          <p14:tracePt t="28286" x="3613150" y="2482850"/>
          <p14:tracePt t="28440" x="3613150" y="2476500"/>
          <p14:tracePt t="28476" x="3613150" y="2470150"/>
          <p14:tracePt t="28483" x="3613150" y="2457450"/>
          <p14:tracePt t="28491" x="3600450" y="2457450"/>
          <p14:tracePt t="53444" x="3644900" y="2438400"/>
          <p14:tracePt t="53452" x="3695700" y="2432050"/>
          <p14:tracePt t="53463" x="3778250" y="2413000"/>
          <p14:tracePt t="53480" x="3867150" y="2393950"/>
          <p14:tracePt t="53496" x="3949700" y="2362200"/>
          <p14:tracePt t="53513" x="3994150" y="2355850"/>
          <p14:tracePt t="53529" x="4025900" y="2349500"/>
          <p14:tracePt t="53546" x="4064000" y="2336800"/>
          <p14:tracePt t="53562" x="4095750" y="2330450"/>
          <p14:tracePt t="53579" x="4108450" y="2330450"/>
          <p14:tracePt t="53596" x="4114800" y="2330450"/>
          <p14:tracePt t="53613" x="4114800" y="2324100"/>
          <p14:tracePt t="53629" x="4121150" y="2324100"/>
          <p14:tracePt t="53646" x="4121150" y="2317750"/>
          <p14:tracePt t="53662" x="4108450" y="2260600"/>
          <p14:tracePt t="53679" x="4070350" y="2216150"/>
          <p14:tracePt t="53696" x="4019550" y="2178050"/>
          <p14:tracePt t="53712" x="3962400" y="2139950"/>
          <p14:tracePt t="53729" x="3911600" y="2120900"/>
          <p14:tracePt t="53745" x="3898900" y="2120900"/>
          <p14:tracePt t="53762" x="3886200" y="2120900"/>
          <p14:tracePt t="53779" x="3873500" y="2120900"/>
          <p14:tracePt t="53812" x="3867150" y="2114550"/>
          <p14:tracePt t="53830" x="3854450" y="2114550"/>
          <p14:tracePt t="53845" x="3841750" y="2108200"/>
          <p14:tracePt t="53862" x="3829050" y="2108200"/>
          <p14:tracePt t="53879" x="3790950" y="2108200"/>
          <p14:tracePt t="53895" x="3746500" y="2108200"/>
          <p14:tracePt t="53912" x="3714750" y="2108200"/>
          <p14:tracePt t="53929" x="3695700" y="2108200"/>
          <p14:tracePt t="53945" x="3670300" y="2108200"/>
          <p14:tracePt t="53948" x="3651250" y="2108200"/>
          <p14:tracePt t="53962" x="3594100" y="2108200"/>
          <p14:tracePt t="53979" x="3536950" y="2108200"/>
          <p14:tracePt t="53995" x="3479800" y="2108200"/>
          <p14:tracePt t="54012" x="3441700" y="2108200"/>
          <p14:tracePt t="54029" x="3422650" y="2108200"/>
          <p14:tracePt t="54045" x="3409950" y="2108200"/>
          <p14:tracePt t="54063" x="3397250" y="2108200"/>
          <p14:tracePt t="54095" x="3390900" y="2108200"/>
          <p14:tracePt t="54318" x="3390900" y="2095500"/>
          <p14:tracePt t="54574" x="3397250" y="2095500"/>
          <p14:tracePt t="54610" x="3403600" y="2095500"/>
          <p14:tracePt t="54648" x="3409950" y="2095500"/>
          <p14:tracePt t="54683" x="3416300" y="2095500"/>
          <p14:tracePt t="54719" x="3422650" y="2095500"/>
          <p14:tracePt t="54763" x="3429000" y="2095500"/>
          <p14:tracePt t="54770" x="3435350" y="2095500"/>
          <p14:tracePt t="54785" x="3441700" y="2095500"/>
          <p14:tracePt t="54800" x="3454400" y="2089150"/>
          <p14:tracePt t="54812" x="3460750" y="2089150"/>
          <p14:tracePt t="54829" x="3467100" y="2089150"/>
          <p14:tracePt t="54845" x="3473450" y="2089150"/>
          <p14:tracePt t="54862" x="3486150" y="2089150"/>
          <p14:tracePt t="54878" x="3492500" y="2089150"/>
          <p14:tracePt t="54895" x="3511550" y="2082800"/>
          <p14:tracePt t="54912" x="3524250" y="2082800"/>
          <p14:tracePt t="54929" x="3530600" y="2082800"/>
          <p14:tracePt t="54945" x="3543300" y="2082800"/>
          <p14:tracePt t="54961" x="3549650" y="2082800"/>
          <p14:tracePt t="54978" x="3562350" y="2082800"/>
          <p14:tracePt t="54995" x="3568700" y="2082800"/>
          <p14:tracePt t="55011" x="3581400" y="2082800"/>
          <p14:tracePt t="55028" x="3587750" y="2076450"/>
          <p14:tracePt t="55046" x="3594100" y="2076450"/>
          <p14:tracePt t="55061" x="3606800" y="2070100"/>
          <p14:tracePt t="55078" x="3625850" y="2070100"/>
          <p14:tracePt t="55094" x="3632200" y="2070100"/>
          <p14:tracePt t="55111" x="3644900" y="2070100"/>
          <p14:tracePt t="55113" x="3663950" y="2070100"/>
          <p14:tracePt t="55128" x="3683000" y="2070100"/>
          <p14:tracePt t="55144" x="3695700" y="2070100"/>
          <p14:tracePt t="55161" x="3708400" y="2070100"/>
          <p14:tracePt t="55178" x="3746500" y="2070100"/>
          <p14:tracePt t="55195" x="3765550" y="2070100"/>
          <p14:tracePt t="55211" x="3803650" y="2070100"/>
          <p14:tracePt t="55228" x="3822700" y="2070100"/>
          <p14:tracePt t="55244" x="3873500" y="2076450"/>
          <p14:tracePt t="55261" x="3892550" y="2076450"/>
          <p14:tracePt t="55278" x="3937000" y="2082800"/>
          <p14:tracePt t="55295" x="3981450" y="2089150"/>
          <p14:tracePt t="55311" x="4006850" y="2089150"/>
          <p14:tracePt t="55328" x="4032250" y="2095500"/>
          <p14:tracePt t="55344" x="4051300" y="2095500"/>
          <p14:tracePt t="55361" x="4057650" y="2095500"/>
          <p14:tracePt t="55378" x="4070350" y="2095500"/>
          <p14:tracePt t="55394" x="4076700" y="2095500"/>
          <p14:tracePt t="55411" x="4076700" y="2108200"/>
          <p14:tracePt t="55428" x="4083050" y="2108200"/>
          <p14:tracePt t="55444" x="4089400" y="2108200"/>
          <p14:tracePt t="55483" x="4102100" y="2108200"/>
          <p14:tracePt t="55498" x="4108450" y="2108200"/>
          <p14:tracePt t="55520" x="4114800" y="2108200"/>
          <p14:tracePt t="55549" x="4121150" y="2108200"/>
          <p14:tracePt t="55585" x="4127500" y="2108200"/>
          <p14:tracePt t="55622" x="4133850" y="2108200"/>
          <p14:tracePt t="55650" x="4140200" y="2108200"/>
          <p14:tracePt t="55658" x="4146550" y="2108200"/>
          <p14:tracePt t="55665" x="4159250" y="2108200"/>
          <p14:tracePt t="55678" x="4165600" y="2108200"/>
          <p14:tracePt t="55694" x="4178300" y="2108200"/>
          <p14:tracePt t="55711" x="4191000" y="2101850"/>
          <p14:tracePt t="55727" x="4216400" y="2089150"/>
          <p14:tracePt t="55744" x="4229100" y="2089150"/>
          <p14:tracePt t="55761" x="4254500" y="2070100"/>
          <p14:tracePt t="55777" x="4273550" y="2057400"/>
          <p14:tracePt t="55794" x="4292600" y="2038350"/>
          <p14:tracePt t="55811" x="4305300" y="2025650"/>
          <p14:tracePt t="55827" x="4311650" y="2019300"/>
          <p14:tracePt t="55844" x="4311650" y="2012950"/>
          <p14:tracePt t="55861" x="4318000" y="2012950"/>
          <p14:tracePt t="55877" x="4318000" y="2006600"/>
          <p14:tracePt t="55894" x="4318000" y="2000250"/>
          <p14:tracePt t="55910" x="4318000" y="1987550"/>
          <p14:tracePt t="55928" x="4318000" y="1981200"/>
          <p14:tracePt t="55943" x="4318000" y="1968500"/>
          <p14:tracePt t="55960" x="4318000" y="1949450"/>
          <p14:tracePt t="55977" x="4305300" y="1924050"/>
          <p14:tracePt t="55993" x="4298950" y="1911350"/>
          <p14:tracePt t="56010" x="4286250" y="1892300"/>
          <p14:tracePt t="56027" x="4267200" y="1879600"/>
          <p14:tracePt t="56044" x="4254500" y="1847850"/>
          <p14:tracePt t="56060" x="4241800" y="1822450"/>
          <p14:tracePt t="56077" x="4191000" y="1784350"/>
          <p14:tracePt t="56094" x="4076700" y="1733550"/>
          <p14:tracePt t="56110" x="3956050" y="1676400"/>
          <p14:tracePt t="56128" x="3898900" y="1663700"/>
          <p14:tracePt t="56144" x="3860800" y="1663700"/>
          <p14:tracePt t="56160" x="3803650" y="1663700"/>
          <p14:tracePt t="56177" x="3771900" y="1663700"/>
          <p14:tracePt t="56193" x="3740150" y="1663700"/>
          <p14:tracePt t="56210" x="3708400" y="1663700"/>
          <p14:tracePt t="56227" x="3663950" y="1670050"/>
          <p14:tracePt t="56244" x="3619500" y="1689100"/>
          <p14:tracePt t="56260" x="3575050" y="1720850"/>
          <p14:tracePt t="56277" x="3543300" y="1739900"/>
          <p14:tracePt t="56293" x="3517900" y="1758950"/>
          <p14:tracePt t="56310" x="3492500" y="1790700"/>
          <p14:tracePt t="56328" x="3479800" y="1809750"/>
          <p14:tracePt t="56343" x="3460750" y="1828800"/>
          <p14:tracePt t="56360" x="3460750" y="1847850"/>
          <p14:tracePt t="56377" x="3460750" y="1854200"/>
          <p14:tracePt t="56393" x="3460750" y="1873250"/>
          <p14:tracePt t="56410" x="3460750" y="1905000"/>
          <p14:tracePt t="56427" x="3479800" y="1936750"/>
          <p14:tracePt t="56444" x="3587750" y="2019300"/>
          <p14:tracePt t="56445" x="3644900" y="2044700"/>
          <p14:tracePt t="56460" x="3759200" y="2095500"/>
          <p14:tracePt t="56477" x="3810000" y="2114550"/>
          <p14:tracePt t="56493" x="3867150" y="2133600"/>
          <p14:tracePt t="56510" x="3994150" y="2133600"/>
          <p14:tracePt t="56527" x="4095750" y="2133600"/>
          <p14:tracePt t="56543" x="4216400" y="2108200"/>
          <p14:tracePt t="56560" x="4279900" y="2095500"/>
          <p14:tracePt t="56577" x="4349750" y="2057400"/>
          <p14:tracePt t="56593" x="4375150" y="2038350"/>
          <p14:tracePt t="56610" x="4406900" y="2006600"/>
          <p14:tracePt t="56626" x="4419600" y="1974850"/>
          <p14:tracePt t="56643" x="4419600" y="1968500"/>
          <p14:tracePt t="56660" x="4419600" y="1962150"/>
          <p14:tracePt t="56693" x="4419600" y="1936750"/>
          <p14:tracePt t="56710" x="4406900" y="1936750"/>
          <p14:tracePt t="56726" x="4362450" y="1936750"/>
          <p14:tracePt t="56743" x="4343400" y="1943100"/>
          <p14:tracePt t="56759" x="4324350" y="1949450"/>
          <p14:tracePt t="56777" x="4311650" y="1955800"/>
          <p14:tracePt t="56809" x="4311650" y="1962150"/>
          <p14:tracePt t="56837" x="4311650" y="1968500"/>
          <p14:tracePt t="56852" x="4311650" y="1974850"/>
          <p14:tracePt t="56859" x="4324350" y="1981200"/>
          <p14:tracePt t="56876" x="4381500" y="1987550"/>
          <p14:tracePt t="56893" x="4489450" y="1993900"/>
          <p14:tracePt t="56910" x="4629150" y="2012950"/>
          <p14:tracePt t="56926" x="4826000" y="2012950"/>
          <p14:tracePt t="56943" x="4972050" y="2000250"/>
          <p14:tracePt t="56959" x="5149850" y="1993900"/>
          <p14:tracePt t="56976" x="5365750" y="1968500"/>
          <p14:tracePt t="56993" x="5454650" y="1968500"/>
          <p14:tracePt t="57009" x="5530850" y="1968500"/>
          <p14:tracePt t="57026" x="5607050" y="1968500"/>
          <p14:tracePt t="57043" x="5676900" y="1968500"/>
          <p14:tracePt t="57060" x="5708650" y="1968500"/>
          <p14:tracePt t="57076" x="5746750" y="1968500"/>
          <p14:tracePt t="57092" x="5765800" y="1968500"/>
          <p14:tracePt t="57109" x="5784850" y="1968500"/>
          <p14:tracePt t="57126" x="5816600" y="1968500"/>
          <p14:tracePt t="57143" x="5842000" y="1968500"/>
          <p14:tracePt t="57159" x="5892800" y="1955800"/>
          <p14:tracePt t="57176" x="5924550" y="1949450"/>
          <p14:tracePt t="57193" x="5969000" y="1936750"/>
          <p14:tracePt t="57209" x="6032500" y="1898650"/>
          <p14:tracePt t="57226" x="6051550" y="1885950"/>
          <p14:tracePt t="57242" x="6076950" y="1860550"/>
          <p14:tracePt t="57260" x="6083300" y="1803400"/>
          <p14:tracePt t="57276" x="6032500" y="1708150"/>
          <p14:tracePt t="57292" x="5949950" y="1644650"/>
          <p14:tracePt t="57309" x="5886450" y="1612900"/>
          <p14:tracePt t="57326" x="5746750" y="1581150"/>
          <p14:tracePt t="57342" x="5645150" y="1581150"/>
          <p14:tracePt t="57360" x="5524500" y="1587500"/>
          <p14:tracePt t="57376" x="5473700" y="1631950"/>
          <p14:tracePt t="57392" x="5416550" y="1657350"/>
          <p14:tracePt t="57409" x="5397500" y="1676400"/>
          <p14:tracePt t="57425" x="5378450" y="1689100"/>
          <p14:tracePt t="57442" x="5365750" y="1701800"/>
          <p14:tracePt t="57459" x="5365750" y="1714500"/>
          <p14:tracePt t="57476" x="5365750" y="1720850"/>
          <p14:tracePt t="57493" x="5365750" y="1733550"/>
          <p14:tracePt t="57509" x="5372100" y="1758950"/>
          <p14:tracePt t="57526" x="5448300" y="1822450"/>
          <p14:tracePt t="57542" x="5543550" y="1866900"/>
          <p14:tracePt t="57559" x="5740400" y="1873250"/>
          <p14:tracePt t="57575" x="5835650" y="1873250"/>
          <p14:tracePt t="57593" x="5911850" y="1841500"/>
          <p14:tracePt t="57609" x="5975350" y="1778000"/>
          <p14:tracePt t="57625" x="6045200" y="1676400"/>
          <p14:tracePt t="57642" x="6051550" y="1631950"/>
          <p14:tracePt t="57659" x="6032500" y="1593850"/>
          <p14:tracePt t="57675" x="5880100" y="1530350"/>
          <p14:tracePt t="57692" x="5664200" y="1574800"/>
          <p14:tracePt t="57709" x="5486400" y="1657350"/>
          <p14:tracePt t="57726" x="5397500" y="1720850"/>
          <p14:tracePt t="57742" x="5314950" y="1797050"/>
          <p14:tracePt t="57759" x="5289550" y="1828800"/>
          <p14:tracePt t="57775" x="5276850" y="1854200"/>
          <p14:tracePt t="57792" x="5264150" y="1866900"/>
          <p14:tracePt t="57809" x="5264150" y="1879600"/>
          <p14:tracePt t="57825" x="5264150" y="1892300"/>
          <p14:tracePt t="57842" x="5308600" y="1924050"/>
          <p14:tracePt t="57859" x="5435600" y="1968500"/>
          <p14:tracePt t="57876" x="5473700" y="1987550"/>
          <p14:tracePt t="57892" x="5492750" y="1993900"/>
          <p14:tracePt t="57908" x="5505450" y="1993900"/>
          <p14:tracePt t="57925" x="5511800" y="1993900"/>
          <p14:tracePt t="61070" x="5492750" y="1993900"/>
          <p14:tracePt t="61077" x="5473700" y="1993900"/>
          <p14:tracePt t="61089" x="5416550" y="1993900"/>
          <p14:tracePt t="61106" x="5340350" y="1993900"/>
          <p14:tracePt t="61122" x="5302250" y="1993900"/>
          <p14:tracePt t="61139" x="5295900" y="1993900"/>
          <p14:tracePt t="61156" x="5283200" y="1993900"/>
          <p14:tracePt t="61172" x="5270500" y="1993900"/>
          <p14:tracePt t="61463" x="5270500" y="2000250"/>
          <p14:tracePt t="61674" x="5264150" y="2000250"/>
          <p14:tracePt t="61681" x="5264150" y="2006600"/>
          <p14:tracePt t="61689" x="5257800" y="2012950"/>
          <p14:tracePt t="61706" x="5238750" y="2025650"/>
          <p14:tracePt t="61722" x="5194300" y="2044700"/>
          <p14:tracePt t="61739" x="5156200" y="2057400"/>
          <p14:tracePt t="61755" x="5067300" y="2076450"/>
          <p14:tracePt t="61772" x="5029200" y="2082800"/>
          <p14:tracePt t="61790" x="4991100" y="2082800"/>
          <p14:tracePt t="61805" x="4959350" y="2082800"/>
          <p14:tracePt t="61822" x="4953000" y="2082800"/>
          <p14:tracePt t="61839" x="4933950" y="2082800"/>
          <p14:tracePt t="61855" x="4927600" y="2082800"/>
          <p14:tracePt t="61966" x="4927600" y="2089150"/>
          <p14:tracePt t="61987" x="4946650" y="2095500"/>
          <p14:tracePt t="61995" x="4965700" y="2095500"/>
          <p14:tracePt t="62005" x="4978400" y="2108200"/>
          <p14:tracePt t="62023" x="5022850" y="2108200"/>
          <p14:tracePt t="62039" x="5080000" y="2114550"/>
          <p14:tracePt t="62055" x="5099050" y="2114550"/>
          <p14:tracePt t="62072" x="5111750" y="2114550"/>
          <p14:tracePt t="62089" x="5118100" y="2114550"/>
          <p14:tracePt t="62105" x="5137150" y="2114550"/>
          <p14:tracePt t="62143" x="5143500" y="2114550"/>
          <p14:tracePt t="62177" x="5130800" y="2114550"/>
          <p14:tracePt t="62184" x="5111750" y="2114550"/>
          <p14:tracePt t="62192" x="5048250" y="2095500"/>
          <p14:tracePt t="62205" x="5010150" y="2089150"/>
          <p14:tracePt t="62222" x="4876800" y="2076450"/>
          <p14:tracePt t="62238" x="4845050" y="2076450"/>
          <p14:tracePt t="62256" x="4826000" y="2076450"/>
          <p14:tracePt t="62271" x="4800600" y="2076450"/>
          <p14:tracePt t="62305" x="4794250" y="2076450"/>
          <p14:tracePt t="62374" x="4787900" y="2076450"/>
          <p14:tracePt t="62441" x="4781550" y="2076450"/>
          <p14:tracePt t="62460" x="4775200" y="2076450"/>
          <p14:tracePt t="62467" x="4756150" y="2076450"/>
          <p14:tracePt t="62475" x="4737100" y="2076450"/>
          <p14:tracePt t="62488" x="4711700" y="2076450"/>
          <p14:tracePt t="62504" x="4591050" y="2082800"/>
          <p14:tracePt t="62522" x="4540250" y="2082800"/>
          <p14:tracePt t="62538" x="4483100" y="2089150"/>
          <p14:tracePt t="62554" x="4425950" y="2089150"/>
          <p14:tracePt t="62571" x="4400550" y="2101850"/>
          <p14:tracePt t="62588" x="4356100" y="2108200"/>
          <p14:tracePt t="62605" x="4311650" y="2114550"/>
          <p14:tracePt t="62621" x="4235450" y="2127250"/>
          <p14:tracePt t="62638" x="4191000" y="2127250"/>
          <p14:tracePt t="62654" x="4152900" y="2133600"/>
          <p14:tracePt t="62671" x="4095750" y="2152650"/>
          <p14:tracePt t="62688" x="4070350" y="2159000"/>
          <p14:tracePt t="62704" x="4038600" y="2159000"/>
          <p14:tracePt t="62721" x="4019550" y="2159000"/>
          <p14:tracePt t="62738" x="3975100" y="2184400"/>
          <p14:tracePt t="62754" x="3943350" y="2190750"/>
          <p14:tracePt t="62771" x="3892550" y="2197100"/>
          <p14:tracePt t="62788" x="3841750" y="2203450"/>
          <p14:tracePt t="62804" x="3816350" y="2209800"/>
          <p14:tracePt t="62821" x="3797300" y="2216150"/>
          <p14:tracePt t="62838" x="3765550" y="2222500"/>
          <p14:tracePt t="62854" x="3721100" y="2222500"/>
          <p14:tracePt t="62871" x="3702050" y="2228850"/>
          <p14:tracePt t="62887" x="3689350" y="2228850"/>
          <p14:tracePt t="62904" x="3676650" y="2228850"/>
          <p14:tracePt t="62921" x="3657600" y="2228850"/>
          <p14:tracePt t="62938" x="3644900" y="2228850"/>
          <p14:tracePt t="62954" x="3638550" y="2228850"/>
          <p14:tracePt t="62971" x="3619500" y="2228850"/>
          <p14:tracePt t="62987" x="3600450" y="2228850"/>
          <p14:tracePt t="63004" x="3594100" y="2228850"/>
          <p14:tracePt t="63020" x="3575050" y="2228850"/>
          <p14:tracePt t="63038" x="3562350" y="2235200"/>
          <p14:tracePt t="63054" x="3549650" y="2235200"/>
          <p14:tracePt t="63071" x="3524250" y="2235200"/>
          <p14:tracePt t="63087" x="3454400" y="2235200"/>
          <p14:tracePt t="63104" x="3422650" y="2235200"/>
          <p14:tracePt t="63121" x="3397250" y="2235200"/>
          <p14:tracePt t="63137" x="3352800" y="2235200"/>
          <p14:tracePt t="63154" x="3327400" y="2235200"/>
          <p14:tracePt t="63170" x="3314700" y="2235200"/>
          <p14:tracePt t="63188" x="3289300" y="2247900"/>
          <p14:tracePt t="63204" x="3270250" y="2247900"/>
          <p14:tracePt t="63220" x="3257550" y="2247900"/>
          <p14:tracePt t="63237" x="3251200" y="2247900"/>
          <p14:tracePt t="63254" x="3232150" y="2254250"/>
          <p14:tracePt t="63270" x="3219450" y="2254250"/>
          <p14:tracePt t="63287" x="3213100" y="2254250"/>
          <p14:tracePt t="63304" x="3200400" y="2266950"/>
          <p14:tracePt t="63320" x="3155950" y="2286000"/>
          <p14:tracePt t="63338" x="3130550" y="2305050"/>
          <p14:tracePt t="63353" x="3092450" y="2317750"/>
          <p14:tracePt t="63370" x="3041650" y="2343150"/>
          <p14:tracePt t="63387" x="3016250" y="2355850"/>
          <p14:tracePt t="63404" x="3003550" y="2355850"/>
          <p14:tracePt t="63421" x="2990850" y="2355850"/>
          <p14:tracePt t="63438" x="2971800" y="2368550"/>
          <p14:tracePt t="63454" x="2965450" y="2368550"/>
          <p14:tracePt t="63470" x="2959100" y="2368550"/>
          <p14:tracePt t="63487" x="2952750" y="2374900"/>
          <p14:tracePt t="63504" x="2946400" y="2387600"/>
          <p14:tracePt t="63520" x="2940050" y="2400300"/>
          <p14:tracePt t="67011" x="2914650" y="2425700"/>
          <p14:tracePt t="67019" x="2857500" y="2463800"/>
          <p14:tracePt t="67026" x="2832100" y="2495550"/>
          <p14:tracePt t="67034" x="2800350" y="2533650"/>
          <p14:tracePt t="67051" x="2692400" y="2616200"/>
          <p14:tracePt t="67067" x="2578100" y="2711450"/>
          <p14:tracePt t="67084" x="2451100" y="2825750"/>
          <p14:tracePt t="67100" x="2330450" y="2952750"/>
          <p14:tracePt t="67117" x="2266950" y="3028950"/>
          <p14:tracePt t="67133" x="2241550" y="3073400"/>
          <p14:tracePt t="67151" x="2203450" y="3117850"/>
          <p14:tracePt t="67167" x="2197100" y="3130550"/>
          <p14:tracePt t="67184" x="2184400" y="3143250"/>
          <p14:tracePt t="67201" x="2171700" y="3149600"/>
          <p14:tracePt t="67217" x="2146300" y="3175000"/>
          <p14:tracePt t="67250" x="2146300" y="3181350"/>
          <p14:tracePt t="67267" x="2139950" y="3181350"/>
          <p14:tracePt t="67283" x="2139950" y="3187700"/>
          <p14:tracePt t="67304" x="2133600" y="3187700"/>
          <p14:tracePt t="67317" x="2127250" y="3194050"/>
          <p14:tracePt t="67334" x="2095500" y="3206750"/>
          <p14:tracePt t="67350" x="2082800" y="3219450"/>
          <p14:tracePt t="67367" x="2051050" y="3238500"/>
          <p14:tracePt t="67383" x="2025650" y="3257550"/>
          <p14:tracePt t="67400" x="2012950" y="3263900"/>
          <p14:tracePt t="67417" x="2000250" y="3263900"/>
          <p14:tracePt t="67434" x="1987550" y="3263900"/>
          <p14:tracePt t="67450" x="1974850" y="3263900"/>
          <p14:tracePt t="67479" x="1968500" y="3263900"/>
          <p14:tracePt t="67515" x="1962150" y="3263900"/>
          <p14:tracePt t="67551" x="1955800" y="3263900"/>
          <p14:tracePt t="67582" x="1949450" y="3263900"/>
          <p14:tracePt t="67596" x="1943100" y="3263900"/>
          <p14:tracePt t="67609" x="1936750" y="3263900"/>
          <p14:tracePt t="67617" x="1924050" y="3263900"/>
          <p14:tracePt t="67633" x="1911350" y="3263900"/>
          <p14:tracePt t="67650" x="1905000" y="3263900"/>
          <p14:tracePt t="67667" x="1885950" y="3270250"/>
          <p14:tracePt t="67683" x="1822450" y="3289300"/>
          <p14:tracePt t="67700" x="1778000" y="3314700"/>
          <p14:tracePt t="67717" x="1752600" y="3327400"/>
          <p14:tracePt t="67733" x="1708150" y="3346450"/>
          <p14:tracePt t="67750" x="1689100" y="3365500"/>
          <p14:tracePt t="67766" x="1670050" y="3390900"/>
          <p14:tracePt t="67784" x="1651000" y="3409950"/>
          <p14:tracePt t="67800" x="1631950" y="3441700"/>
          <p14:tracePt t="67816" x="1619250" y="3467100"/>
          <p14:tracePt t="67833" x="1606550" y="3492500"/>
          <p14:tracePt t="67850" x="1568450" y="3549650"/>
          <p14:tracePt t="67867" x="1555750" y="3575050"/>
          <p14:tracePt t="67883" x="1549400" y="3587750"/>
          <p14:tracePt t="67885" x="1543050" y="3600450"/>
          <p14:tracePt t="67900" x="1543050" y="3606800"/>
          <p14:tracePt t="67917" x="1524000" y="3663950"/>
          <p14:tracePt t="67933" x="1517650" y="3714750"/>
          <p14:tracePt t="67950" x="1511300" y="3771900"/>
          <p14:tracePt t="67955" x="1504950" y="3810000"/>
          <p14:tracePt t="67966" x="1498600" y="3854450"/>
          <p14:tracePt t="67983" x="1479550" y="3911600"/>
          <p14:tracePt t="68000" x="1466850" y="3981450"/>
          <p14:tracePt t="68017" x="1441450" y="4051300"/>
          <p14:tracePt t="68033" x="1435100" y="4159250"/>
          <p14:tracePt t="68050" x="1435100" y="4222750"/>
          <p14:tracePt t="68066" x="1435100" y="4292600"/>
          <p14:tracePt t="68083" x="1435100" y="4394200"/>
          <p14:tracePt t="68099" x="1435100" y="4464050"/>
          <p14:tracePt t="68117" x="1435100" y="4540250"/>
          <p14:tracePt t="68133" x="1441450" y="4603750"/>
          <p14:tracePt t="68149" x="1460500" y="4673600"/>
          <p14:tracePt t="68166" x="1466850" y="4711700"/>
          <p14:tracePt t="68183" x="1466850" y="4730750"/>
          <p14:tracePt t="68199" x="1473200" y="4749800"/>
          <p14:tracePt t="68216" x="1511300" y="4787900"/>
          <p14:tracePt t="68232" x="1600200" y="4845050"/>
          <p14:tracePt t="68249" x="1676400" y="4883150"/>
          <p14:tracePt t="68266" x="1771650" y="4927600"/>
          <p14:tracePt t="68283" x="1809750" y="4953000"/>
          <p14:tracePt t="68299" x="1866900" y="4965700"/>
          <p14:tracePt t="68316" x="1936750" y="4991100"/>
          <p14:tracePt t="68333" x="2000250" y="4991100"/>
          <p14:tracePt t="68349" x="2095500" y="4997450"/>
          <p14:tracePt t="68366" x="2146300" y="4997450"/>
          <p14:tracePt t="68383" x="2216150" y="4997450"/>
          <p14:tracePt t="68399" x="2254250" y="4997450"/>
          <p14:tracePt t="68416" x="2305050" y="4997450"/>
          <p14:tracePt t="68433" x="2393950" y="4997450"/>
          <p14:tracePt t="68449" x="2457450" y="4991100"/>
          <p14:tracePt t="68466" x="2527300" y="4978400"/>
          <p14:tracePt t="68483" x="2571750" y="4972050"/>
          <p14:tracePt t="68500" x="2628900" y="4965700"/>
          <p14:tracePt t="68516" x="2673350" y="4959350"/>
          <p14:tracePt t="68532" x="2717800" y="4927600"/>
          <p14:tracePt t="68549" x="2787650" y="4895850"/>
          <p14:tracePt t="68566" x="2876550" y="4826000"/>
          <p14:tracePt t="68582" x="2965450" y="4749800"/>
          <p14:tracePt t="68600" x="3086100" y="4622800"/>
          <p14:tracePt t="68616" x="3194050" y="4400550"/>
          <p14:tracePt t="68632" x="3238500" y="4305300"/>
          <p14:tracePt t="68649" x="3282950" y="4216400"/>
          <p14:tracePt t="68666" x="3321050" y="4064000"/>
          <p14:tracePt t="68682" x="3346450" y="3930650"/>
          <p14:tracePt t="68699" x="3384550" y="3810000"/>
          <p14:tracePt t="68715" x="3384550" y="3733800"/>
          <p14:tracePt t="68732" x="3403600" y="3562350"/>
          <p14:tracePt t="68749" x="3403600" y="3397250"/>
          <p14:tracePt t="68766" x="3403600" y="3295650"/>
          <p14:tracePt t="68782" x="3403600" y="3149600"/>
          <p14:tracePt t="68799" x="3390900" y="3048000"/>
          <p14:tracePt t="68816" x="3384550" y="2984500"/>
          <p14:tracePt t="68833" x="3378200" y="2952750"/>
          <p14:tracePt t="68849" x="3359150" y="2914650"/>
          <p14:tracePt t="68866" x="3352800" y="2901950"/>
          <p14:tracePt t="68883" x="3346450" y="2889250"/>
          <p14:tracePt t="68899" x="3289300" y="2870200"/>
          <p14:tracePt t="68915" x="3200400" y="2870200"/>
          <p14:tracePt t="68932" x="3079750" y="2895600"/>
          <p14:tracePt t="68949" x="3003550" y="2927350"/>
          <p14:tracePt t="68952" x="2959100" y="2940050"/>
          <p14:tracePt t="68965" x="2908300" y="2990850"/>
          <p14:tracePt t="68982" x="2813050" y="3060700"/>
          <p14:tracePt t="68999" x="2698750" y="3149600"/>
          <p14:tracePt t="69015" x="2546350" y="3282950"/>
          <p14:tracePt t="69032" x="2451100" y="3403600"/>
          <p14:tracePt t="69049" x="2362200" y="3562350"/>
          <p14:tracePt t="69065" x="2305050" y="3651250"/>
          <p14:tracePt t="69082" x="2228850" y="3784600"/>
          <p14:tracePt t="69099" x="2171700" y="3898900"/>
          <p14:tracePt t="69116" x="2114550" y="4038600"/>
          <p14:tracePt t="69132" x="2057400" y="4178300"/>
          <p14:tracePt t="69149" x="2038350" y="4235450"/>
          <p14:tracePt t="69165" x="2032000" y="4292600"/>
          <p14:tracePt t="69182" x="2032000" y="4375150"/>
          <p14:tracePt t="69199" x="2032000" y="4483100"/>
          <p14:tracePt t="69215" x="2051050" y="4552950"/>
          <p14:tracePt t="69233" x="2070100" y="4603750"/>
          <p14:tracePt t="69248" x="2101850" y="4667250"/>
          <p14:tracePt t="69265" x="2139950" y="4711700"/>
          <p14:tracePt t="69282" x="2165350" y="4756150"/>
          <p14:tracePt t="69298" x="2228850" y="4806950"/>
          <p14:tracePt t="69315" x="2292350" y="4851400"/>
          <p14:tracePt t="69332" x="2362200" y="4883150"/>
          <p14:tracePt t="69349" x="2419350" y="4914900"/>
          <p14:tracePt t="69365" x="2533650" y="4914900"/>
          <p14:tracePt t="69382" x="2622550" y="4914900"/>
          <p14:tracePt t="69398" x="2736850" y="4857750"/>
          <p14:tracePt t="69415" x="2889250" y="4787900"/>
          <p14:tracePt t="69431" x="3054350" y="4692650"/>
          <p14:tracePt t="69448" x="3130550" y="4648200"/>
          <p14:tracePt t="69466" x="3213100" y="4572000"/>
          <p14:tracePt t="69482" x="3314700" y="4476750"/>
          <p14:tracePt t="69498" x="3359150" y="4406900"/>
          <p14:tracePt t="69515" x="3378200" y="4362450"/>
          <p14:tracePt t="69532" x="3403600" y="4292600"/>
          <p14:tracePt t="69548" x="3403600" y="4171950"/>
          <p14:tracePt t="69565" x="3352800" y="4025900"/>
          <p14:tracePt t="69582" x="3282950" y="3841750"/>
          <p14:tracePt t="69598" x="3225800" y="3663950"/>
          <p14:tracePt t="69615" x="3168650" y="3575050"/>
          <p14:tracePt t="69632" x="3149600" y="3543300"/>
          <p14:tracePt t="69648" x="3098800" y="3498850"/>
          <p14:tracePt t="69665" x="3073400" y="3486150"/>
          <p14:tracePt t="69681" x="3035300" y="3486150"/>
          <p14:tracePt t="69699" x="2990850" y="3492500"/>
          <p14:tracePt t="69715" x="2908300" y="3556000"/>
          <p14:tracePt t="69732" x="2857500" y="3632200"/>
          <p14:tracePt t="69748" x="2800350" y="3746500"/>
          <p14:tracePt t="69764" x="2768600" y="3956050"/>
          <p14:tracePt t="69781" x="2768600" y="4044950"/>
          <p14:tracePt t="69798" x="2774950" y="4152900"/>
          <p14:tracePt t="69815" x="2794000" y="4260850"/>
          <p14:tracePt t="69831" x="2825750" y="4419600"/>
          <p14:tracePt t="69848" x="2851150" y="4495800"/>
          <p14:tracePt t="69865" x="2882900" y="4559300"/>
          <p14:tracePt t="69881" x="2933700" y="4622800"/>
          <p14:tracePt t="69898" x="3035300" y="4718050"/>
          <p14:tracePt t="69915" x="3111500" y="4756150"/>
          <p14:tracePt t="69932" x="3194050" y="4768850"/>
          <p14:tracePt t="69948" x="3340100" y="4762500"/>
          <p14:tracePt t="69964" x="3429000" y="4730750"/>
          <p14:tracePt t="69981" x="3441700" y="4724400"/>
          <p14:tracePt t="70741" x="3429000" y="4737100"/>
          <p14:tracePt t="70752" x="3403600" y="4756150"/>
          <p14:tracePt t="70756" x="3371850" y="4794250"/>
          <p14:tracePt t="70764" x="3346450" y="4813300"/>
          <p14:tracePt t="70781" x="3289300" y="4870450"/>
          <p14:tracePt t="70798" x="3238500" y="4921250"/>
          <p14:tracePt t="70814" x="3162300" y="4972050"/>
          <p14:tracePt t="70830" x="3092450" y="5003800"/>
          <p14:tracePt t="70848" x="3035300" y="5041900"/>
          <p14:tracePt t="70864" x="2984500" y="5067300"/>
          <p14:tracePt t="70880" x="2889250" y="5124450"/>
          <p14:tracePt t="70897" x="2844800" y="5149850"/>
          <p14:tracePt t="70914" x="2794000" y="5175250"/>
          <p14:tracePt t="70930" x="2724150" y="5207000"/>
          <p14:tracePt t="70947" x="2660650" y="5226050"/>
          <p14:tracePt t="70952" x="2641600" y="5232400"/>
          <p14:tracePt t="70964" x="2609850" y="5238750"/>
          <p14:tracePt t="70981" x="2571750" y="5251450"/>
          <p14:tracePt t="70997" x="2508250" y="5251450"/>
          <p14:tracePt t="71013" x="2463800" y="5251450"/>
          <p14:tracePt t="71031" x="2425700" y="5251450"/>
          <p14:tracePt t="71047" x="2400300" y="5251450"/>
          <p14:tracePt t="71064" x="2374900" y="5251450"/>
          <p14:tracePt t="71080" x="2355850" y="5251450"/>
          <p14:tracePt t="71097" x="2336800" y="5251450"/>
          <p14:tracePt t="71113" x="2305050" y="5251450"/>
          <p14:tracePt t="71130" x="2273300" y="5245100"/>
          <p14:tracePt t="71147" x="2247900" y="5238750"/>
          <p14:tracePt t="71163" x="2203450" y="5238750"/>
          <p14:tracePt t="71180" x="2184400" y="5232400"/>
          <p14:tracePt t="71197" x="2171700" y="5226050"/>
          <p14:tracePt t="71214" x="2152650" y="5226050"/>
          <p14:tracePt t="71230" x="2146300" y="5226050"/>
          <p14:tracePt t="72899" x="2114550" y="5181600"/>
          <p14:tracePt t="72903" x="2076450" y="5111750"/>
          <p14:tracePt t="72911" x="2012950" y="5029200"/>
          <p14:tracePt t="72928" x="1898650" y="4870450"/>
          <p14:tracePt t="72945" x="1778000" y="4660900"/>
          <p14:tracePt t="72949" x="1739900" y="4591050"/>
          <p14:tracePt t="72961" x="1708150" y="4540250"/>
          <p14:tracePt t="72978" x="1676400" y="4489450"/>
          <p14:tracePt t="72995" x="1657350" y="4425950"/>
          <p14:tracePt t="73013" x="1638300" y="4343400"/>
          <p14:tracePt t="73028" x="1631950" y="4210050"/>
          <p14:tracePt t="73045" x="1631950" y="4152900"/>
          <p14:tracePt t="73061" x="1631950" y="4083050"/>
          <p14:tracePt t="73079" x="1631950" y="4019550"/>
          <p14:tracePt t="73095" x="1631950" y="3917950"/>
          <p14:tracePt t="73112" x="1638300" y="3829050"/>
          <p14:tracePt t="73129" x="1638300" y="3771900"/>
          <p14:tracePt t="73145" x="1638300" y="3727450"/>
          <p14:tracePt t="73161" x="1638300" y="3702050"/>
          <p14:tracePt t="73179" x="1638300" y="3695700"/>
          <p14:tracePt t="73195" x="1638300" y="3676650"/>
          <p14:tracePt t="73211" x="1638300" y="3651250"/>
          <p14:tracePt t="73228" x="1638300" y="3625850"/>
          <p14:tracePt t="73245" x="1638300" y="3568700"/>
          <p14:tracePt t="73261" x="1638300" y="3473450"/>
          <p14:tracePt t="73279" x="1638300" y="3441700"/>
          <p14:tracePt t="73294" x="1638300" y="3422650"/>
          <p14:tracePt t="73311" x="1625600" y="3397250"/>
          <p14:tracePt t="73328" x="1619250" y="3378200"/>
          <p14:tracePt t="73345" x="1612900" y="3371850"/>
          <p14:tracePt t="73362" x="1606550" y="3359150"/>
          <p14:tracePt t="73378" x="1581150" y="3352800"/>
          <p14:tracePt t="73395" x="1574800" y="3352800"/>
          <p14:tracePt t="73412" x="1568450" y="3352800"/>
          <p14:tracePt t="73435" x="1562100" y="3352800"/>
          <p14:tracePt t="73501" x="1574800" y="3352800"/>
          <p14:tracePt t="73509" x="1593850" y="3359150"/>
          <p14:tracePt t="73516" x="1619250" y="3365500"/>
          <p14:tracePt t="73528" x="1651000" y="3371850"/>
          <p14:tracePt t="73544" x="1720850" y="3390900"/>
          <p14:tracePt t="73561" x="1752600" y="3390900"/>
          <p14:tracePt t="73578" x="1771650" y="3390900"/>
          <p14:tracePt t="73611" x="1778000" y="3397250"/>
          <p14:tracePt t="73628" x="1778000" y="3403600"/>
          <p14:tracePt t="73644" x="1758950" y="3422650"/>
          <p14:tracePt t="73661" x="1638300" y="3448050"/>
          <p14:tracePt t="73678" x="1517650" y="3454400"/>
          <p14:tracePt t="73694" x="1397000" y="3473450"/>
          <p14:tracePt t="73711" x="1314450" y="3473450"/>
          <p14:tracePt t="73727" x="1282700" y="3479800"/>
          <p14:tracePt t="73744" x="1270000" y="3479800"/>
          <p14:tracePt t="73785" x="1276350" y="3486150"/>
          <p14:tracePt t="73794" x="1339850" y="3492500"/>
          <p14:tracePt t="73812" x="1435100" y="3511550"/>
          <p14:tracePt t="73828" x="1492250" y="3511550"/>
          <p14:tracePt t="73845" x="1524000" y="3511550"/>
          <p14:tracePt t="73861" x="1543050" y="3511550"/>
          <p14:tracePt t="73878" x="1549400" y="3511550"/>
          <p14:tracePt t="73894" x="1549400" y="3517900"/>
          <p14:tracePt t="73911" x="1536700" y="3524250"/>
          <p14:tracePt t="73927" x="1479550" y="3524250"/>
          <p14:tracePt t="73944" x="1416050" y="3524250"/>
          <p14:tracePt t="73946" x="1403350" y="3524250"/>
          <p14:tracePt t="73961" x="1377950" y="3524250"/>
          <p14:tracePt t="73977" x="1371600" y="3524250"/>
          <p14:tracePt t="73994" x="1365250" y="3524250"/>
          <p14:tracePt t="74010" x="1365250" y="3536950"/>
          <p14:tracePt t="74028" x="1435100" y="3575050"/>
          <p14:tracePt t="74045" x="1485900" y="3587750"/>
          <p14:tracePt t="74061" x="1504950" y="3594100"/>
          <p14:tracePt t="74077" x="1517650" y="3594100"/>
          <p14:tracePt t="74094" x="1524000" y="3594100"/>
          <p14:tracePt t="74134" x="1511300" y="3594100"/>
          <p14:tracePt t="74144" x="1498600" y="3594100"/>
          <p14:tracePt t="74161" x="1479550" y="3594100"/>
          <p14:tracePt t="74178" x="1473200" y="3594100"/>
          <p14:tracePt t="74194" x="1460500" y="3594100"/>
          <p14:tracePt t="74266" x="1466850" y="3594100"/>
          <p14:tracePt t="74280" x="1473200" y="3594100"/>
          <p14:tracePt t="75242" x="1460500" y="3606800"/>
          <p14:tracePt t="75249" x="1441450" y="3625850"/>
          <p14:tracePt t="75260" x="1403350" y="3663950"/>
          <p14:tracePt t="75276" x="1358900" y="3708400"/>
          <p14:tracePt t="75293" x="1301750" y="3778250"/>
          <p14:tracePt t="75309" x="1270000" y="3803650"/>
          <p14:tracePt t="75326" x="1238250" y="3835400"/>
          <p14:tracePt t="75343" x="1225550" y="3848100"/>
          <p14:tracePt t="75359" x="1212850" y="3867150"/>
          <p14:tracePt t="75377" x="1193800" y="3886200"/>
          <p14:tracePt t="75409" x="1187450" y="3892550"/>
          <p14:tracePt t="75446" x="1187450" y="3898900"/>
          <p14:tracePt t="75453" x="1187450" y="3905250"/>
          <p14:tracePt t="75463" x="1187450" y="3911600"/>
          <p14:tracePt t="75476" x="1187450" y="3924300"/>
          <p14:tracePt t="75493" x="1187450" y="3937000"/>
          <p14:tracePt t="75509" x="1200150" y="3949700"/>
          <p14:tracePt t="75526" x="1206500" y="3968750"/>
          <p14:tracePt t="75542" x="1219200" y="3975100"/>
          <p14:tracePt t="75560" x="1225550" y="3994150"/>
          <p14:tracePt t="75576" x="1238250" y="4006850"/>
          <p14:tracePt t="75593" x="1257300" y="4019550"/>
          <p14:tracePt t="75609" x="1263650" y="4019550"/>
          <p14:tracePt t="75627" x="1270000" y="4019550"/>
          <p14:tracePt t="75642" x="1276350" y="4025900"/>
          <p14:tracePt t="75680" x="1282700" y="4025900"/>
          <p14:tracePt t="75693" x="1282700" y="4032250"/>
          <p14:tracePt t="75912" x="1295400" y="4032250"/>
          <p14:tracePt t="75919" x="1320800" y="4032250"/>
          <p14:tracePt t="75927" x="1333500" y="4032250"/>
          <p14:tracePt t="75942" x="1339850" y="4032250"/>
          <p14:tracePt t="75959" x="1346200" y="4032250"/>
          <p14:tracePt t="75992" x="1352550" y="4032250"/>
          <p14:tracePt t="76036" x="1333500" y="4032250"/>
          <p14:tracePt t="76045" x="1276350" y="4025900"/>
          <p14:tracePt t="76049" x="1187450" y="4013200"/>
          <p14:tracePt t="76059" x="1136650" y="4013200"/>
          <p14:tracePt t="76075" x="1060450" y="4013200"/>
          <p14:tracePt t="76092" x="1022350" y="4013200"/>
          <p14:tracePt t="76109" x="996950" y="4013200"/>
          <p14:tracePt t="76125" x="984250" y="4013200"/>
          <p14:tracePt t="76188" x="1009650" y="4013200"/>
          <p14:tracePt t="76196" x="1047750" y="4019550"/>
          <p14:tracePt t="76203" x="1085850" y="4025900"/>
          <p14:tracePt t="76211" x="1111250" y="4025900"/>
          <p14:tracePt t="76226" x="1149350" y="4025900"/>
          <p14:tracePt t="76242" x="1174750" y="4032250"/>
          <p14:tracePt t="76259" x="1181100" y="4032250"/>
          <p14:tracePt t="76275" x="1193800" y="4032250"/>
          <p14:tracePt t="76334" x="1187450" y="4032250"/>
          <p14:tracePt t="76342" x="1181100" y="4032250"/>
          <p14:tracePt t="76349" x="1174750" y="4032250"/>
          <p14:tracePt t="76358" x="1168400" y="4032250"/>
          <p14:tracePt t="76375" x="1162050" y="4032250"/>
          <p14:tracePt t="76392" x="1155700" y="4032250"/>
          <p14:tracePt t="76967" x="1149350" y="4051300"/>
          <p14:tracePt t="76975" x="1136650" y="4089400"/>
          <p14:tracePt t="76982" x="1136650" y="4114800"/>
          <p14:tracePt t="76991" x="1136650" y="4140200"/>
          <p14:tracePt t="77008" x="1136650" y="4197350"/>
          <p14:tracePt t="77026" x="1136650" y="4229100"/>
          <p14:tracePt t="77041" x="1136650" y="4273550"/>
          <p14:tracePt t="77058" x="1149350" y="4292600"/>
          <p14:tracePt t="77074" x="1162050" y="4324350"/>
          <p14:tracePt t="77091" x="1187450" y="4349750"/>
          <p14:tracePt t="77108" x="1206500" y="4362450"/>
          <p14:tracePt t="77125" x="1212850" y="4375150"/>
          <p14:tracePt t="77141" x="1219200" y="4387850"/>
          <p14:tracePt t="77158" x="1219200" y="4406900"/>
          <p14:tracePt t="77191" x="1219200" y="4413250"/>
          <p14:tracePt t="77208" x="1219200" y="4419600"/>
          <p14:tracePt t="77224" x="1193800" y="4438650"/>
          <p14:tracePt t="77241" x="1155700" y="4451350"/>
          <p14:tracePt t="77258" x="1117600" y="4464050"/>
          <p14:tracePt t="77275" x="1104900" y="4464050"/>
          <p14:tracePt t="77291" x="1092200" y="4464050"/>
          <p14:tracePt t="77308" x="1079500" y="4464050"/>
          <p14:tracePt t="77324" x="1073150" y="4464050"/>
          <p14:tracePt t="77353" x="1085850" y="4464050"/>
          <p14:tracePt t="77361" x="1123950" y="4464050"/>
          <p14:tracePt t="77375" x="1193800" y="4451350"/>
          <p14:tracePt t="77391" x="1403350" y="4425950"/>
          <p14:tracePt t="77407" x="1536700" y="4400550"/>
          <p14:tracePt t="77425" x="1657350" y="4368800"/>
          <p14:tracePt t="77441" x="1714500" y="4362450"/>
          <p14:tracePt t="77457" x="1733550" y="4362450"/>
          <p14:tracePt t="77491" x="1739900" y="4362450"/>
          <p14:tracePt t="77521" x="1727200" y="4368800"/>
          <p14:tracePt t="77529" x="1676400" y="4375150"/>
          <p14:tracePt t="77541" x="1657350" y="4375150"/>
          <p14:tracePt t="77557" x="1524000" y="4375150"/>
          <p14:tracePt t="77574" x="1435100" y="4375150"/>
          <p14:tracePt t="77591" x="1377950" y="4375150"/>
          <p14:tracePt t="77608" x="1365250" y="4375150"/>
          <p14:tracePt t="77624" x="1346200" y="4375150"/>
          <p14:tracePt t="77661" x="1352550" y="4381500"/>
          <p14:tracePt t="77674" x="1403350" y="4419600"/>
          <p14:tracePt t="77691" x="1479550" y="4445000"/>
          <p14:tracePt t="77707" x="1504950" y="4451350"/>
          <p14:tracePt t="77724" x="1524000" y="4451350"/>
          <p14:tracePt t="77757" x="1536700" y="4451350"/>
          <p14:tracePt t="78250" x="1536700" y="4457700"/>
          <p14:tracePt t="78257" x="1530350" y="4476750"/>
          <p14:tracePt t="78271" x="1524000" y="4489450"/>
          <p14:tracePt t="78278" x="1517650" y="4502150"/>
          <p14:tracePt t="78290" x="1511300" y="4514850"/>
          <p14:tracePt t="78307" x="1492250" y="4540250"/>
          <p14:tracePt t="78323" x="1473200" y="4565650"/>
          <p14:tracePt t="78340" x="1454150" y="4584700"/>
          <p14:tracePt t="78357" x="1428750" y="4616450"/>
          <p14:tracePt t="78373" x="1403350" y="4635500"/>
          <p14:tracePt t="78391" x="1390650" y="4648200"/>
          <p14:tracePt t="78407" x="1371600" y="4667250"/>
          <p14:tracePt t="78440" x="1371600" y="4673600"/>
          <p14:tracePt t="78476" x="1365250" y="4679950"/>
          <p14:tracePt t="78490" x="1365250" y="4686300"/>
          <p14:tracePt t="78497" x="1358900" y="4692650"/>
          <p14:tracePt t="78506" x="1352550" y="4699000"/>
          <p14:tracePt t="78524" x="1346200" y="4705350"/>
          <p14:tracePt t="78540" x="1333500" y="4730750"/>
          <p14:tracePt t="78557" x="1295400" y="4775200"/>
          <p14:tracePt t="78574" x="1257300" y="4806950"/>
          <p14:tracePt t="78590" x="1231900" y="4826000"/>
          <p14:tracePt t="78606" x="1193800" y="4870450"/>
          <p14:tracePt t="78623" x="1174750" y="4876800"/>
          <p14:tracePt t="78640" x="1155700" y="4895850"/>
          <p14:tracePt t="78656" x="1149350" y="4908550"/>
          <p14:tracePt t="78673" x="1123950" y="4927600"/>
          <p14:tracePt t="78691" x="1117600" y="4933950"/>
          <p14:tracePt t="78706" x="1111250" y="4933950"/>
          <p14:tracePt t="78761" x="1111250" y="4940300"/>
          <p14:tracePt t="78767" x="1117600" y="4946650"/>
          <p14:tracePt t="78775" x="1155700" y="4953000"/>
          <p14:tracePt t="78790" x="1263650" y="4972050"/>
          <p14:tracePt t="78807" x="1371600" y="4991100"/>
          <p14:tracePt t="78823" x="1441450" y="5003800"/>
          <p14:tracePt t="78839" x="1492250" y="5003800"/>
          <p14:tracePt t="78857" x="1504950" y="5003800"/>
          <p14:tracePt t="78873" x="1511300" y="5003800"/>
          <p14:tracePt t="78889" x="1517650" y="5003800"/>
          <p14:tracePt t="78934" x="1517650" y="4991100"/>
          <p14:tracePt t="78943" x="1492250" y="4972050"/>
          <p14:tracePt t="78956" x="1422400" y="4933950"/>
          <p14:tracePt t="78973" x="1371600" y="4908550"/>
          <p14:tracePt t="78990" x="1333500" y="4895850"/>
          <p14:tracePt t="79006" x="1308100" y="4895850"/>
          <p14:tracePt t="79023" x="1295400" y="4895850"/>
          <p14:tracePt t="79040" x="1289050" y="4895850"/>
          <p14:tracePt t="79073" x="1289050" y="4914900"/>
          <p14:tracePt t="79089" x="1295400" y="4933950"/>
          <p14:tracePt t="79106" x="1314450" y="4946650"/>
          <p14:tracePt t="79123" x="1327150" y="49593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76000" y="216000"/>
            <a:ext cx="8568000" cy="1152000"/>
          </a:xfrm>
        </p:spPr>
        <p:txBody>
          <a:bodyPr>
            <a:normAutofit/>
          </a:bodyPr>
          <a:lstStyle/>
          <a:p>
            <a:r>
              <a:rPr lang="nl-NL" dirty="0" smtClean="0"/>
              <a:t>Bio-ingenieur: major-minor</a:t>
            </a:r>
            <a:endParaRPr lang="nl-BE" dirty="0"/>
          </a:p>
        </p:txBody>
      </p:sp>
      <p:sp>
        <p:nvSpPr>
          <p:cNvPr id="6" name="Text Box 2"/>
          <p:cNvSpPr txBox="1">
            <a:spLocks noGrp="1" noChangeArrowheads="1"/>
          </p:cNvSpPr>
          <p:nvPr>
            <p:ph sz="quarter" idx="13"/>
          </p:nvPr>
        </p:nvSpPr>
        <p:spPr bwMode="auto">
          <a:xfrm>
            <a:off x="576263" y="1655999"/>
            <a:ext cx="79914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20675">
              <a:spcBef>
                <a:spcPct val="50000"/>
              </a:spcBef>
            </a:pP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Major	=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hoofdspecialisatie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(60sp)</a:t>
            </a:r>
          </a:p>
          <a:p>
            <a:pPr defTabSz="320675">
              <a:spcBef>
                <a:spcPct val="50000"/>
              </a:spcBef>
            </a:pP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+ Minor 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	=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nevenspecialisatie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(20sp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) =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deel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van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lessenpakket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van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een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major</a:t>
            </a:r>
            <a:r>
              <a:rPr lang="en-GB" sz="2000" dirty="0">
                <a:latin typeface="Arial" charset="0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of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specifiek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lessenpakket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defTabSz="320675"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charset="0"/>
              </a:rPr>
              <a:t>+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Keuzevakken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(10sp)</a:t>
            </a:r>
          </a:p>
          <a:p>
            <a:pPr defTabSz="320675"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charset="0"/>
              </a:rPr>
              <a:t>+ </a:t>
            </a:r>
            <a:r>
              <a:rPr lang="en-GB" sz="2000" dirty="0" err="1" smtClean="0">
                <a:solidFill>
                  <a:schemeClr val="tx1"/>
                </a:solidFill>
                <a:latin typeface="Arial" charset="0"/>
              </a:rPr>
              <a:t>Masterproef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(30sp)</a:t>
            </a:r>
          </a:p>
          <a:p>
            <a:pPr defTabSz="320675">
              <a:spcBef>
                <a:spcPct val="50000"/>
              </a:spcBef>
            </a:pPr>
            <a:endParaRPr lang="en-GB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 rot="-5400000">
            <a:off x="4533900" y="-90482"/>
            <a:ext cx="304800" cy="8915400"/>
          </a:xfrm>
          <a:prstGeom prst="leftBrace">
            <a:avLst>
              <a:gd name="adj1" fmla="val 243750"/>
              <a:gd name="adj2" fmla="val 50000"/>
            </a:avLst>
          </a:prstGeom>
          <a:noFill/>
          <a:ln w="38100">
            <a:solidFill>
              <a:srgbClr val="00407A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en-GB" dirty="0">
              <a:solidFill>
                <a:srgbClr val="00407A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57158" y="4643446"/>
            <a:ext cx="842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Vrije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keuze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van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studiepakket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en-GB" sz="2400" dirty="0">
                <a:solidFill>
                  <a:schemeClr val="tx1"/>
                </a:solidFill>
                <a:latin typeface="Arial" charset="0"/>
              </a:rPr>
            </a:br>
            <a:r>
              <a:rPr lang="en-GB" sz="2400" dirty="0">
                <a:solidFill>
                  <a:schemeClr val="tx1"/>
                </a:solidFill>
                <a:latin typeface="Arial" charset="0"/>
              </a:rPr>
              <a:t>op basis van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eigen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</a:rPr>
              <a:t>interesse</a:t>
            </a:r>
            <a:r>
              <a:rPr lang="en-GB" sz="2400" dirty="0">
                <a:solidFill>
                  <a:schemeClr val="tx1"/>
                </a:solidFill>
                <a:latin typeface="Arial" charset="0"/>
              </a:rPr>
              <a:t> 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34"/>
    </mc:Choice>
    <mc:Fallback xmlns="">
      <p:transition spd="slow" advTm="6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5" x="1339850" y="4940300"/>
          <p14:tracePt t="2742" x="1365250" y="4908550"/>
          <p14:tracePt t="2750" x="1390650" y="4876800"/>
          <p14:tracePt t="2759" x="1422400" y="4851400"/>
          <p14:tracePt t="2776" x="1492250" y="4756150"/>
          <p14:tracePt t="2793" x="1593850" y="4635500"/>
          <p14:tracePt t="2809" x="1631950" y="4546600"/>
          <p14:tracePt t="2826" x="1676400" y="4457700"/>
          <p14:tracePt t="2842" x="1701800" y="4387850"/>
          <p14:tracePt t="2859" x="1746250" y="4229100"/>
          <p14:tracePt t="2876" x="1778000" y="4083050"/>
          <p14:tracePt t="2892" x="1778000" y="3905250"/>
          <p14:tracePt t="2909" x="1778000" y="3613150"/>
          <p14:tracePt t="2926" x="1752600" y="3409950"/>
          <p14:tracePt t="2942" x="1727200" y="3200400"/>
          <p14:tracePt t="2959" x="1720850" y="2984500"/>
          <p14:tracePt t="2975" x="1676400" y="2635250"/>
          <p14:tracePt t="2993" x="1670050" y="2419350"/>
          <p14:tracePt t="3010" x="1631950" y="2171700"/>
          <p14:tracePt t="3025" x="1606550" y="1930400"/>
          <p14:tracePt t="3042" x="1574800" y="1784350"/>
          <p14:tracePt t="3059" x="1568450" y="1619250"/>
          <p14:tracePt t="3076" x="1543050" y="1555750"/>
          <p14:tracePt t="3092" x="1536700" y="1504950"/>
          <p14:tracePt t="3109" x="1530350" y="1479550"/>
          <p14:tracePt t="3125" x="1530350" y="1466850"/>
          <p14:tracePt t="3159" x="1530350" y="1460500"/>
          <p14:tracePt t="3179" x="1524000" y="1460500"/>
          <p14:tracePt t="3661" x="1485900" y="1460500"/>
          <p14:tracePt t="3667" x="1422400" y="1460500"/>
          <p14:tracePt t="3675" x="1403350" y="1460500"/>
          <p14:tracePt t="3692" x="1346200" y="1460500"/>
          <p14:tracePt t="3708" x="1289050" y="1460500"/>
          <p14:tracePt t="3725" x="1174750" y="1479550"/>
          <p14:tracePt t="3741" x="1111250" y="1498600"/>
          <p14:tracePt t="3758" x="1041400" y="1530350"/>
          <p14:tracePt t="3775" x="996950" y="1549400"/>
          <p14:tracePt t="3791" x="952500" y="1587500"/>
          <p14:tracePt t="3808" x="914400" y="1625600"/>
          <p14:tracePt t="3825" x="895350" y="1670050"/>
          <p14:tracePt t="3841" x="863600" y="1720850"/>
          <p14:tracePt t="3858" x="857250" y="1765300"/>
          <p14:tracePt t="3875" x="857250" y="1809750"/>
          <p14:tracePt t="3892" x="857250" y="1854200"/>
          <p14:tracePt t="3908" x="876300" y="1930400"/>
          <p14:tracePt t="3924" x="895350" y="1968500"/>
          <p14:tracePt t="3941" x="901700" y="1993900"/>
          <p14:tracePt t="3958" x="908050" y="2012950"/>
          <p14:tracePt t="3974" x="920750" y="2032000"/>
          <p14:tracePt t="3991" x="927100" y="2038350"/>
          <p14:tracePt t="4009" x="958850" y="2057400"/>
          <p14:tracePt t="4024" x="1054100" y="2108200"/>
          <p14:tracePt t="4041" x="1111250" y="2114550"/>
          <p14:tracePt t="4058" x="1181100" y="2114550"/>
          <p14:tracePt t="4074" x="1270000" y="2114550"/>
          <p14:tracePt t="4091" x="1358900" y="2070100"/>
          <p14:tracePt t="4108" x="1409700" y="2044700"/>
          <p14:tracePt t="4124" x="1466850" y="2012950"/>
          <p14:tracePt t="4141" x="1517650" y="1955800"/>
          <p14:tracePt t="4157" x="1543050" y="1917700"/>
          <p14:tracePt t="4174" x="1555750" y="1892300"/>
          <p14:tracePt t="4191" x="1555750" y="1847850"/>
          <p14:tracePt t="4208" x="1555750" y="1828800"/>
          <p14:tracePt t="4224" x="1549400" y="1771650"/>
          <p14:tracePt t="4242" x="1498600" y="1708150"/>
          <p14:tracePt t="4258" x="1403350" y="1644650"/>
          <p14:tracePt t="4275" x="1327150" y="1600200"/>
          <p14:tracePt t="4291" x="1263650" y="1587500"/>
          <p14:tracePt t="4293" x="1244600" y="1587500"/>
          <p14:tracePt t="4308" x="1193800" y="1587500"/>
          <p14:tracePt t="4324" x="1155700" y="1600200"/>
          <p14:tracePt t="4341" x="1117600" y="1625600"/>
          <p14:tracePt t="4358" x="1098550" y="1651000"/>
          <p14:tracePt t="4374" x="1079500" y="1682750"/>
          <p14:tracePt t="4391" x="1066800" y="1714500"/>
          <p14:tracePt t="4408" x="1066800" y="1727200"/>
          <p14:tracePt t="4425" x="1098550" y="1778000"/>
          <p14:tracePt t="4441" x="1143000" y="1797050"/>
          <p14:tracePt t="4458" x="1168400" y="1822450"/>
          <p14:tracePt t="4475" x="1187450" y="1847850"/>
          <p14:tracePt t="4491" x="1212850" y="1860550"/>
          <p14:tracePt t="4508" x="1225550" y="1873250"/>
          <p14:tracePt t="4524" x="1244600" y="1905000"/>
          <p14:tracePt t="4541" x="1276350" y="1949450"/>
          <p14:tracePt t="4557" x="1301750" y="1987550"/>
          <p14:tracePt t="4574" x="1327150" y="2019300"/>
          <p14:tracePt t="4591" x="1365250" y="2063750"/>
          <p14:tracePt t="4607" x="1409700" y="2108200"/>
          <p14:tracePt t="4624" x="1428750" y="2127250"/>
          <p14:tracePt t="4641" x="1441450" y="2139950"/>
          <p14:tracePt t="4657" x="1466850" y="2159000"/>
          <p14:tracePt t="4674" x="1473200" y="2178050"/>
          <p14:tracePt t="4691" x="1485900" y="2197100"/>
          <p14:tracePt t="4708" x="1498600" y="2216150"/>
          <p14:tracePt t="4724" x="1517650" y="2235200"/>
          <p14:tracePt t="4741" x="1524000" y="2247900"/>
          <p14:tracePt t="4757" x="1530350" y="2254250"/>
          <p14:tracePt t="4774" x="1536700" y="2260600"/>
          <p14:tracePt t="4791" x="1543050" y="2260600"/>
          <p14:tracePt t="4807" x="1549400" y="2260600"/>
          <p14:tracePt t="4824" x="1555750" y="2260600"/>
          <p14:tracePt t="4840" x="1562100" y="2260600"/>
          <p14:tracePt t="4858" x="1574800" y="2254250"/>
          <p14:tracePt t="4874" x="1574800" y="2222500"/>
          <p14:tracePt t="4891" x="1517650" y="2171700"/>
          <p14:tracePt t="4907" x="1422400" y="2127250"/>
          <p14:tracePt t="4924" x="1352550" y="2120900"/>
          <p14:tracePt t="4941" x="1282700" y="2120900"/>
          <p14:tracePt t="4957" x="1200150" y="2165350"/>
          <p14:tracePt t="4974" x="1143000" y="2203450"/>
          <p14:tracePt t="4991" x="1092200" y="2279650"/>
          <p14:tracePt t="5007" x="1047750" y="2406650"/>
          <p14:tracePt t="5024" x="1041400" y="2451100"/>
          <p14:tracePt t="5041" x="1041400" y="2501900"/>
          <p14:tracePt t="5057" x="1041400" y="2540000"/>
          <p14:tracePt t="5074" x="1047750" y="2578100"/>
          <p14:tracePt t="5091" x="1117600" y="2622550"/>
          <p14:tracePt t="5107" x="1212850" y="2660650"/>
          <p14:tracePt t="5124" x="1409700" y="2679700"/>
          <p14:tracePt t="5140" x="1492250" y="2660650"/>
          <p14:tracePt t="5157" x="1574800" y="2647950"/>
          <p14:tracePt t="5173" x="1638300" y="2616200"/>
          <p14:tracePt t="5190" x="1695450" y="2578100"/>
          <p14:tracePt t="5207" x="1720850" y="2552700"/>
          <p14:tracePt t="5224" x="1733550" y="2527300"/>
          <p14:tracePt t="5240" x="1752600" y="2470150"/>
          <p14:tracePt t="5257" x="1733550" y="2425700"/>
          <p14:tracePt t="5273" x="1682750" y="2362200"/>
          <p14:tracePt t="5291" x="1606550" y="2298700"/>
          <p14:tracePt t="5293" x="1536700" y="2273300"/>
          <p14:tracePt t="5307" x="1390650" y="2241550"/>
          <p14:tracePt t="5324" x="1301750" y="2241550"/>
          <p14:tracePt t="5340" x="1257300" y="2241550"/>
          <p14:tracePt t="5357" x="1193800" y="2286000"/>
          <p14:tracePt t="5373" x="1155700" y="2362200"/>
          <p14:tracePt t="5390" x="1143000" y="2419350"/>
          <p14:tracePt t="5407" x="1143000" y="2463800"/>
          <p14:tracePt t="5423" x="1143000" y="2501900"/>
          <p14:tracePt t="5440" x="1225550" y="2546350"/>
          <p14:tracePt t="5457" x="1333500" y="2578100"/>
          <p14:tracePt t="5473" x="1447800" y="2578100"/>
          <p14:tracePt t="5490" x="1473200" y="2565400"/>
          <p14:tracePt t="5507" x="1517650" y="2520950"/>
          <p14:tracePt t="5524" x="1549400" y="2470150"/>
          <p14:tracePt t="5540" x="1555750" y="2387600"/>
          <p14:tracePt t="5557" x="1530350" y="2336800"/>
          <p14:tracePt t="5573" x="1454150" y="2286000"/>
          <p14:tracePt t="5590" x="1314450" y="2286000"/>
          <p14:tracePt t="5607" x="1263650" y="2355850"/>
          <p14:tracePt t="5623" x="1250950" y="2362200"/>
          <p14:tracePt t="6821" x="1250950" y="2355850"/>
          <p14:tracePt t="6836" x="1257300" y="2343150"/>
          <p14:tracePt t="6844" x="1263650" y="2330450"/>
          <p14:tracePt t="6857" x="1270000" y="2305050"/>
          <p14:tracePt t="6872" x="1282700" y="2286000"/>
          <p14:tracePt t="6889" x="1282700" y="2260600"/>
          <p14:tracePt t="6905" x="1282700" y="2228850"/>
          <p14:tracePt t="6922" x="1276350" y="2197100"/>
          <p14:tracePt t="6939" x="1257300" y="2165350"/>
          <p14:tracePt t="6956" x="1244600" y="2152650"/>
          <p14:tracePt t="6973" x="1238250" y="2139950"/>
          <p14:tracePt t="6989" x="1219200" y="2127250"/>
          <p14:tracePt t="7005" x="1206500" y="2114550"/>
          <p14:tracePt t="7022" x="1187450" y="2108200"/>
          <p14:tracePt t="7038" x="1174750" y="2101850"/>
          <p14:tracePt t="7072" x="1168400" y="2095500"/>
          <p14:tracePt t="7089" x="1162050" y="2095500"/>
          <p14:tracePt t="7105" x="1155700" y="2095500"/>
          <p14:tracePt t="7134" x="1149350" y="2095500"/>
          <p14:tracePt t="7193" x="1155700" y="2089150"/>
          <p14:tracePt t="7200" x="1187450" y="2089150"/>
          <p14:tracePt t="7209" x="1244600" y="2082800"/>
          <p14:tracePt t="7222" x="1352550" y="2057400"/>
          <p14:tracePt t="7239" x="1441450" y="2019300"/>
          <p14:tracePt t="7255" x="1492250" y="2006600"/>
          <p14:tracePt t="7272" x="1536700" y="1987550"/>
          <p14:tracePt t="7289" x="1549400" y="1955800"/>
          <p14:tracePt t="7305" x="1555750" y="1943100"/>
          <p14:tracePt t="7322" x="1562100" y="1917700"/>
          <p14:tracePt t="7338" x="1555750" y="1879600"/>
          <p14:tracePt t="7355" x="1485900" y="1847850"/>
          <p14:tracePt t="7372" x="1409700" y="1828800"/>
          <p14:tracePt t="7388" x="1339850" y="1835150"/>
          <p14:tracePt t="7405" x="1314450" y="1866900"/>
          <p14:tracePt t="7422" x="1276350" y="1930400"/>
          <p14:tracePt t="7438" x="1263650" y="1974850"/>
          <p14:tracePt t="7454" x="1263650" y="2025650"/>
          <p14:tracePt t="7472" x="1263650" y="2051050"/>
          <p14:tracePt t="7488" x="1276350" y="2076450"/>
          <p14:tracePt t="7505" x="1314450" y="2089150"/>
          <p14:tracePt t="7521" x="1327150" y="2089150"/>
          <p14:tracePt t="7539" x="1339850" y="2089150"/>
          <p14:tracePt t="7571" x="1352550" y="2089150"/>
          <p14:tracePt t="7589" x="1352550" y="2082800"/>
          <p14:tracePt t="7622" x="1352550" y="2076450"/>
          <p14:tracePt t="7666" x="1358900" y="2076450"/>
          <p14:tracePt t="7680" x="1365250" y="2076450"/>
          <p14:tracePt t="7687" x="1377950" y="2076450"/>
          <p14:tracePt t="7694" x="1390650" y="2070100"/>
          <p14:tracePt t="7704" x="1416050" y="2070100"/>
          <p14:tracePt t="7722" x="1473200" y="2070100"/>
          <p14:tracePt t="7738" x="1549400" y="2070100"/>
          <p14:tracePt t="7754" x="1670050" y="2076450"/>
          <p14:tracePt t="7772" x="1771650" y="2089150"/>
          <p14:tracePt t="7788" x="1885950" y="2089150"/>
          <p14:tracePt t="7791" x="1936750" y="2089150"/>
          <p14:tracePt t="7804" x="2019300" y="2089150"/>
          <p14:tracePt t="7821" x="2133600" y="2082800"/>
          <p14:tracePt t="7837" x="2286000" y="2063750"/>
          <p14:tracePt t="7855" x="2470150" y="2038350"/>
          <p14:tracePt t="7871" x="2520950" y="2025650"/>
          <p14:tracePt t="7887" x="2590800" y="2012950"/>
          <p14:tracePt t="7905" x="2654300" y="2000250"/>
          <p14:tracePt t="7921" x="2717800" y="2000250"/>
          <p14:tracePt t="7937" x="2762250" y="1993900"/>
          <p14:tracePt t="7954" x="2794000" y="1993900"/>
          <p14:tracePt t="7971" x="2876550" y="1993900"/>
          <p14:tracePt t="7987" x="2914650" y="2006600"/>
          <p14:tracePt t="8004" x="2946400" y="2012950"/>
          <p14:tracePt t="8022" x="2990850" y="2019300"/>
          <p14:tracePt t="8037" x="3060700" y="2019300"/>
          <p14:tracePt t="8054" x="3130550" y="2019300"/>
          <p14:tracePt t="8071" x="3194050" y="2019300"/>
          <p14:tracePt t="8087" x="3282950" y="2019300"/>
          <p14:tracePt t="8105" x="3327400" y="2019300"/>
          <p14:tracePt t="8121" x="3371850" y="2019300"/>
          <p14:tracePt t="8138" x="3429000" y="2019300"/>
          <p14:tracePt t="8154" x="3524250" y="2019300"/>
          <p14:tracePt t="8171" x="3594100" y="2019300"/>
          <p14:tracePt t="8187" x="3670300" y="2019300"/>
          <p14:tracePt t="8204" x="3759200" y="2025650"/>
          <p14:tracePt t="8221" x="3803650" y="2044700"/>
          <p14:tracePt t="8238" x="3841750" y="2044700"/>
          <p14:tracePt t="8255" x="3879850" y="2044700"/>
          <p14:tracePt t="8271" x="3943350" y="2051050"/>
          <p14:tracePt t="8288" x="3975100" y="2051050"/>
          <p14:tracePt t="8292" x="4006850" y="2051050"/>
          <p14:tracePt t="8304" x="4019550" y="2051050"/>
          <p14:tracePt t="8321" x="4089400" y="2051050"/>
          <p14:tracePt t="8338" x="4127500" y="2057400"/>
          <p14:tracePt t="8354" x="4159250" y="2063750"/>
          <p14:tracePt t="8371" x="4222750" y="2070100"/>
          <p14:tracePt t="8387" x="4292600" y="2082800"/>
          <p14:tracePt t="8404" x="4349750" y="2082800"/>
          <p14:tracePt t="8421" x="4375150" y="2082800"/>
          <p14:tracePt t="8438" x="4445000" y="2082800"/>
          <p14:tracePt t="8454" x="4476750" y="2082800"/>
          <p14:tracePt t="8471" x="4508500" y="2063750"/>
          <p14:tracePt t="8488" x="4540250" y="2051050"/>
          <p14:tracePt t="8504" x="4591050" y="2012950"/>
          <p14:tracePt t="8521" x="4635500" y="1981200"/>
          <p14:tracePt t="8538" x="4699000" y="1943100"/>
          <p14:tracePt t="8554" x="4775200" y="1905000"/>
          <p14:tracePt t="8570" x="4806950" y="1879600"/>
          <p14:tracePt t="8587" x="4838700" y="1866900"/>
          <p14:tracePt t="8604" x="4851400" y="1860550"/>
          <p14:tracePt t="8620" x="4864100" y="1854200"/>
          <p14:tracePt t="8637" x="4876800" y="1822450"/>
          <p14:tracePt t="8654" x="4883150" y="1797050"/>
          <p14:tracePt t="8670" x="4883150" y="1758950"/>
          <p14:tracePt t="8687" x="4851400" y="1733550"/>
          <p14:tracePt t="8704" x="4800600" y="1689100"/>
          <p14:tracePt t="8721" x="4737100" y="1657350"/>
          <p14:tracePt t="8737" x="4641850" y="1619250"/>
          <p14:tracePt t="8754" x="4565650" y="1600200"/>
          <p14:tracePt t="8770" x="4457700" y="1612900"/>
          <p14:tracePt t="8787" x="4318000" y="1670050"/>
          <p14:tracePt t="8804" x="4254500" y="1714500"/>
          <p14:tracePt t="8820" x="4210050" y="1733550"/>
          <p14:tracePt t="8838" x="4165600" y="1765300"/>
          <p14:tracePt t="8853" x="4140200" y="1803400"/>
          <p14:tracePt t="8870" x="4127500" y="1816100"/>
          <p14:tracePt t="8887" x="4121150" y="1828800"/>
          <p14:tracePt t="8904" x="4095750" y="1847850"/>
          <p14:tracePt t="8920" x="4095750" y="1866900"/>
          <p14:tracePt t="8937" x="4095750" y="1892300"/>
          <p14:tracePt t="8954" x="4095750" y="1930400"/>
          <p14:tracePt t="8970" x="4102100" y="1955800"/>
          <p14:tracePt t="8987" x="4140200" y="2000250"/>
          <p14:tracePt t="9003" x="4210050" y="2019300"/>
          <p14:tracePt t="9020" x="4298950" y="2025650"/>
          <p14:tracePt t="9037" x="4349750" y="2025650"/>
          <p14:tracePt t="9054" x="4406900" y="2012950"/>
          <p14:tracePt t="9070" x="4432300" y="2000250"/>
          <p14:tracePt t="9086" x="4483100" y="1962150"/>
          <p14:tracePt t="9104" x="4495800" y="1955800"/>
          <p14:tracePt t="9120" x="4514850" y="1930400"/>
          <p14:tracePt t="9136" x="4521200" y="1873250"/>
          <p14:tracePt t="9153" x="4521200" y="1860550"/>
          <p14:tracePt t="9170" x="4495800" y="1816100"/>
          <p14:tracePt t="9186" x="4356100" y="1746250"/>
          <p14:tracePt t="9203" x="4286250" y="1733550"/>
          <p14:tracePt t="9220" x="4254500" y="1733550"/>
          <p14:tracePt t="9237" x="4222750" y="1733550"/>
          <p14:tracePt t="9253" x="4197350" y="1752600"/>
          <p14:tracePt t="9270" x="4191000" y="1758950"/>
          <p14:tracePt t="9286" x="4178300" y="1771650"/>
          <p14:tracePt t="9303" x="4159250" y="1784350"/>
          <p14:tracePt t="9320" x="4152900" y="1809750"/>
          <p14:tracePt t="9337" x="4152900" y="1822450"/>
          <p14:tracePt t="9354" x="4152900" y="1847850"/>
          <p14:tracePt t="9369" x="4159250" y="1879600"/>
          <p14:tracePt t="9387" x="4184650" y="1892300"/>
          <p14:tracePt t="9403" x="4191000" y="1905000"/>
          <p14:tracePt t="9420" x="4191000" y="1911350"/>
          <p14:tracePt t="11584" x="4191000" y="1924050"/>
          <p14:tracePt t="11591" x="4191000" y="1930400"/>
          <p14:tracePt t="11601" x="4191000" y="1936750"/>
          <p14:tracePt t="11618" x="4191000" y="1943100"/>
          <p14:tracePt t="11634" x="4203700" y="1962150"/>
          <p14:tracePt t="11651" x="4203700" y="1981200"/>
          <p14:tracePt t="11668" x="4216400" y="1981200"/>
          <p14:tracePt t="11684" x="4222750" y="1987550"/>
          <p14:tracePt t="11701" x="4229100" y="1987550"/>
          <p14:tracePt t="11717" x="4229100" y="1993900"/>
          <p14:tracePt t="11751" x="4235450" y="2000250"/>
          <p14:tracePt t="11768" x="4248150" y="2000250"/>
          <p14:tracePt t="11801" x="4254500" y="2000250"/>
          <p14:tracePt t="11817" x="4267200" y="2006600"/>
          <p14:tracePt t="11835" x="4273550" y="2006600"/>
          <p14:tracePt t="11851" x="4286250" y="2006600"/>
          <p14:tracePt t="11868" x="4324350" y="2006600"/>
          <p14:tracePt t="11884" x="4349750" y="2012950"/>
          <p14:tracePt t="11901" x="4375150" y="2012950"/>
          <p14:tracePt t="11918" x="4394200" y="2012950"/>
          <p14:tracePt t="11934" x="4413250" y="2012950"/>
          <p14:tracePt t="11951" x="4438650" y="2012950"/>
          <p14:tracePt t="11967" x="4451350" y="2012950"/>
          <p14:tracePt t="11984" x="4514850" y="1987550"/>
          <p14:tracePt t="12001" x="4559300" y="1974850"/>
          <p14:tracePt t="12018" x="4591050" y="1955800"/>
          <p14:tracePt t="12034" x="4629150" y="1943100"/>
          <p14:tracePt t="12051" x="4667250" y="1924050"/>
          <p14:tracePt t="12068" x="4692650" y="1911350"/>
          <p14:tracePt t="12084" x="4718050" y="1892300"/>
          <p14:tracePt t="12101" x="4749800" y="1866900"/>
          <p14:tracePt t="12117" x="4775200" y="1841500"/>
          <p14:tracePt t="12134" x="4787900" y="1828800"/>
          <p14:tracePt t="12152" x="4806950" y="1797050"/>
          <p14:tracePt t="12167" x="4826000" y="1765300"/>
          <p14:tracePt t="12184" x="4832350" y="1739900"/>
          <p14:tracePt t="12201" x="4832350" y="1720850"/>
          <p14:tracePt t="12217" x="4832350" y="1701800"/>
          <p14:tracePt t="12234" x="4832350" y="1689100"/>
          <p14:tracePt t="12251" x="4832350" y="1670050"/>
          <p14:tracePt t="12268" x="4819650" y="1657350"/>
          <p14:tracePt t="12284" x="4800600" y="1619250"/>
          <p14:tracePt t="12301" x="4781550" y="1606550"/>
          <p14:tracePt t="12304" x="4781550" y="1600200"/>
          <p14:tracePt t="12317" x="4762500" y="1581150"/>
          <p14:tracePt t="12334" x="4705350" y="1536700"/>
          <p14:tracePt t="12350" x="4660900" y="1504950"/>
          <p14:tracePt t="12367" x="4597400" y="1479550"/>
          <p14:tracePt t="12384" x="4546600" y="1454150"/>
          <p14:tracePt t="12401" x="4476750" y="1422400"/>
          <p14:tracePt t="12417" x="4432300" y="1409700"/>
          <p14:tracePt t="12434" x="4419600" y="1409700"/>
          <p14:tracePt t="12451" x="4387850" y="1403350"/>
          <p14:tracePt t="12467" x="4368800" y="1403350"/>
          <p14:tracePt t="12484" x="4337050" y="1403350"/>
          <p14:tracePt t="12501" x="4311650" y="1403350"/>
          <p14:tracePt t="12517" x="4267200" y="1403350"/>
          <p14:tracePt t="12534" x="4241800" y="1403350"/>
          <p14:tracePt t="12551" x="4210050" y="1403350"/>
          <p14:tracePt t="12567" x="4178300" y="1403350"/>
          <p14:tracePt t="12584" x="4152900" y="1416050"/>
          <p14:tracePt t="12600" x="4127500" y="1454150"/>
          <p14:tracePt t="12617" x="4089400" y="1479550"/>
          <p14:tracePt t="12634" x="4057650" y="1543050"/>
          <p14:tracePt t="12650" x="4032250" y="1587500"/>
          <p14:tracePt t="12667" x="4006850" y="1619250"/>
          <p14:tracePt t="12683" x="3987800" y="1670050"/>
          <p14:tracePt t="12701" x="3975100" y="1682750"/>
          <p14:tracePt t="12717" x="3956050" y="1708150"/>
          <p14:tracePt t="12719" x="3949700" y="1708150"/>
          <p14:tracePt t="12734" x="3943350" y="1720850"/>
          <p14:tracePt t="12750" x="3930650" y="1746250"/>
          <p14:tracePt t="12767" x="3930650" y="1771650"/>
          <p14:tracePt t="12785" x="3930650" y="1803400"/>
          <p14:tracePt t="12788" x="3930650" y="1816100"/>
          <p14:tracePt t="12800" x="3930650" y="1835150"/>
          <p14:tracePt t="12817" x="3930650" y="1860550"/>
          <p14:tracePt t="12834" x="3930650" y="1873250"/>
          <p14:tracePt t="12850" x="3937000" y="1892300"/>
          <p14:tracePt t="12867" x="3962400" y="1911350"/>
          <p14:tracePt t="12884" x="3968750" y="1917700"/>
          <p14:tracePt t="12901" x="3981450" y="1930400"/>
          <p14:tracePt t="12917" x="4025900" y="1962150"/>
          <p14:tracePt t="12933" x="4070350" y="1987550"/>
          <p14:tracePt t="12950" x="4140200" y="2000250"/>
          <p14:tracePt t="12967" x="4191000" y="2000250"/>
          <p14:tracePt t="12983" x="4248150" y="2000250"/>
          <p14:tracePt t="13000" x="4292600" y="2000250"/>
          <p14:tracePt t="13016" x="4324350" y="2000250"/>
          <p14:tracePt t="13033" x="4387850" y="1993900"/>
          <p14:tracePt t="13051" x="4438650" y="1981200"/>
          <p14:tracePt t="13067" x="4508500" y="1974850"/>
          <p14:tracePt t="13083" x="4578350" y="1949450"/>
          <p14:tracePt t="13100" x="4622800" y="1943100"/>
          <p14:tracePt t="13116" x="4654550" y="1930400"/>
          <p14:tracePt t="13134" x="4679950" y="1924050"/>
          <p14:tracePt t="13150" x="4711700" y="1905000"/>
          <p14:tracePt t="13166" x="4737100" y="1885950"/>
          <p14:tracePt t="13183" x="4762500" y="1860550"/>
          <p14:tracePt t="13200" x="4787900" y="1816100"/>
          <p14:tracePt t="13216" x="4794250" y="1778000"/>
          <p14:tracePt t="13233" x="4794250" y="1758950"/>
          <p14:tracePt t="13251" x="4794250" y="1739900"/>
          <p14:tracePt t="13266" x="4794250" y="1727200"/>
          <p14:tracePt t="13283" x="4794250" y="1714500"/>
          <p14:tracePt t="13300" x="4775200" y="1689100"/>
          <p14:tracePt t="13317" x="4743450" y="1663700"/>
          <p14:tracePt t="13333" x="4603750" y="1619250"/>
          <p14:tracePt t="13350" x="4508500" y="1606550"/>
          <p14:tracePt t="13366" x="4438650" y="1587500"/>
          <p14:tracePt t="13383" x="4318000" y="1574800"/>
          <p14:tracePt t="13399" x="4235450" y="1574800"/>
          <p14:tracePt t="13416" x="4146550" y="1574800"/>
          <p14:tracePt t="13433" x="4095750" y="1581150"/>
          <p14:tracePt t="13450" x="4038600" y="1600200"/>
          <p14:tracePt t="13466" x="4000500" y="1631950"/>
          <p14:tracePt t="13484" x="3981450" y="1651000"/>
          <p14:tracePt t="13500" x="3956050" y="1701800"/>
          <p14:tracePt t="13516" x="3924300" y="1746250"/>
          <p14:tracePt t="13533" x="3911600" y="1797050"/>
          <p14:tracePt t="13550" x="3911600" y="1835150"/>
          <p14:tracePt t="13566" x="3911600" y="1873250"/>
          <p14:tracePt t="13583" x="3911600" y="1898650"/>
          <p14:tracePt t="13600" x="3911600" y="1911350"/>
          <p14:tracePt t="13616" x="3949700" y="1943100"/>
          <p14:tracePt t="13633" x="4019550" y="1987550"/>
          <p14:tracePt t="13650" x="4095750" y="2006600"/>
          <p14:tracePt t="13666" x="4184650" y="2025650"/>
          <p14:tracePt t="13683" x="4235450" y="2025650"/>
          <p14:tracePt t="13699" x="4298950" y="2025650"/>
          <p14:tracePt t="13717" x="4356100" y="2025650"/>
          <p14:tracePt t="13732" x="4464050" y="2025650"/>
          <p14:tracePt t="13749" x="4540250" y="2012950"/>
          <p14:tracePt t="13766" x="4572000" y="2000250"/>
          <p14:tracePt t="13783" x="4603750" y="1981200"/>
          <p14:tracePt t="13787" x="4616450" y="1968500"/>
          <p14:tracePt t="13799" x="4654550" y="1930400"/>
          <p14:tracePt t="13816" x="4699000" y="1873250"/>
          <p14:tracePt t="13833" x="4724400" y="1828800"/>
          <p14:tracePt t="13849" x="4749800" y="1771650"/>
          <p14:tracePt t="13866" x="4749800" y="1752600"/>
          <p14:tracePt t="13882" x="4743450" y="1733550"/>
          <p14:tracePt t="13899" x="4635500" y="1657350"/>
          <p14:tracePt t="13916" x="4514850" y="1631950"/>
          <p14:tracePt t="13932" x="4413250" y="1631950"/>
          <p14:tracePt t="13950" x="4362450" y="1631950"/>
          <p14:tracePt t="13966" x="4286250" y="1651000"/>
          <p14:tracePt t="13983" x="4235450" y="1676400"/>
          <p14:tracePt t="13999" x="4197350" y="1695450"/>
          <p14:tracePt t="14016" x="4159250" y="1752600"/>
          <p14:tracePt t="14032" x="4146550" y="1784350"/>
          <p14:tracePt t="14049" x="4127500" y="1822450"/>
          <p14:tracePt t="14066" x="4127500" y="1854200"/>
          <p14:tracePt t="14069" x="4127500" y="1866900"/>
          <p14:tracePt t="14082" x="4140200" y="1892300"/>
          <p14:tracePt t="14099" x="4165600" y="1924050"/>
          <p14:tracePt t="14116" x="4210050" y="1962150"/>
          <p14:tracePt t="14132" x="4254500" y="1981200"/>
          <p14:tracePt t="14149" x="4298950" y="1981200"/>
          <p14:tracePt t="14166" x="4337050" y="1981200"/>
          <p14:tracePt t="14183" x="4368800" y="1974850"/>
          <p14:tracePt t="14199" x="4464050" y="1892300"/>
          <p14:tracePt t="14216" x="4514850" y="1803400"/>
          <p14:tracePt t="14232" x="4540250" y="1727200"/>
          <p14:tracePt t="14249" x="4540250" y="1663700"/>
          <p14:tracePt t="14266" x="4521200" y="1638300"/>
          <p14:tracePt t="14282" x="4476750" y="1612900"/>
          <p14:tracePt t="14300" x="4432300" y="1600200"/>
          <p14:tracePt t="14302" x="4406900" y="1600200"/>
          <p14:tracePt t="14316" x="4375150" y="1600200"/>
          <p14:tracePt t="14332" x="4318000" y="1657350"/>
          <p14:tracePt t="14349" x="4286250" y="1720850"/>
          <p14:tracePt t="14365" x="4248150" y="1790700"/>
          <p14:tracePt t="14382" x="4248150" y="1822450"/>
          <p14:tracePt t="14399" x="4248150" y="1835150"/>
          <p14:tracePt t="14416" x="4248150" y="1847850"/>
          <p14:tracePt t="14432" x="4248150" y="1860550"/>
          <p14:tracePt t="14570" x="4248150" y="1866900"/>
          <p14:tracePt t="15429" x="4191000" y="1885950"/>
          <p14:tracePt t="15436" x="4140200" y="1892300"/>
          <p14:tracePt t="15448" x="4044950" y="1911350"/>
          <p14:tracePt t="15465" x="3854450" y="1930400"/>
          <p14:tracePt t="15481" x="3562350" y="1943100"/>
          <p14:tracePt t="15498" x="3365500" y="1974850"/>
          <p14:tracePt t="15514" x="3143250" y="1987550"/>
          <p14:tracePt t="15531" x="2889250" y="1993900"/>
          <p14:tracePt t="15547" x="2711450" y="1993900"/>
          <p14:tracePt t="15565" x="2520950" y="1993900"/>
          <p14:tracePt t="15581" x="2419350" y="1993900"/>
          <p14:tracePt t="15597" x="2292350" y="1993900"/>
          <p14:tracePt t="15614" x="2197100" y="1974850"/>
          <p14:tracePt t="15631" x="2089150" y="1949450"/>
          <p14:tracePt t="15647" x="1968500" y="1924050"/>
          <p14:tracePt t="15664" x="1911350" y="1898650"/>
          <p14:tracePt t="15680" x="1866900" y="1885950"/>
          <p14:tracePt t="15697" x="1835150" y="1860550"/>
          <p14:tracePt t="15714" x="1809750" y="1847850"/>
          <p14:tracePt t="15731" x="1797050" y="1841500"/>
          <p14:tracePt t="15764" x="1790700" y="1835150"/>
          <p14:tracePt t="15797" x="1835150" y="1835150"/>
          <p14:tracePt t="15814" x="1949450" y="1847850"/>
          <p14:tracePt t="15830" x="2184400" y="1879600"/>
          <p14:tracePt t="15847" x="2317750" y="1898650"/>
          <p14:tracePt t="15864" x="2508250" y="1936750"/>
          <p14:tracePt t="15880" x="2768600" y="1981200"/>
          <p14:tracePt t="15898" x="2876550" y="1987550"/>
          <p14:tracePt t="15914" x="3028950" y="2019300"/>
          <p14:tracePt t="15930" x="3175000" y="2025650"/>
          <p14:tracePt t="15947" x="3321050" y="2044700"/>
          <p14:tracePt t="15964" x="3359150" y="2051050"/>
          <p14:tracePt t="15981" x="3384550" y="2051050"/>
          <p14:tracePt t="15997" x="3409950" y="2051050"/>
          <p14:tracePt t="16014" x="3416300" y="2051050"/>
          <p14:tracePt t="16055" x="3390900" y="2057400"/>
          <p14:tracePt t="16063" x="3340100" y="2057400"/>
          <p14:tracePt t="16080" x="3117850" y="2057400"/>
          <p14:tracePt t="16097" x="2971800" y="2057400"/>
          <p14:tracePt t="16113" x="2794000" y="2076450"/>
          <p14:tracePt t="16130" x="2711450" y="2101850"/>
          <p14:tracePt t="16148" x="2686050" y="2108200"/>
          <p14:tracePt t="16163" x="2667000" y="2114550"/>
          <p14:tracePt t="16180" x="2660650" y="2114550"/>
          <p14:tracePt t="16197" x="2673350" y="2120900"/>
          <p14:tracePt t="16213" x="2800350" y="2127250"/>
          <p14:tracePt t="16230" x="3003550" y="2120900"/>
          <p14:tracePt t="16247" x="3181350" y="2101850"/>
          <p14:tracePt t="16263" x="3302000" y="2076450"/>
          <p14:tracePt t="16281" x="3371850" y="2070100"/>
          <p14:tracePt t="16297" x="3422650" y="2057400"/>
          <p14:tracePt t="16313" x="3429000" y="2057400"/>
          <p14:tracePt t="16331" x="3435350" y="2057400"/>
          <p14:tracePt t="16347" x="3441700" y="2057400"/>
          <p14:tracePt t="16363" x="3435350" y="2044700"/>
          <p14:tracePt t="16380" x="3340100" y="2019300"/>
          <p14:tracePt t="16396" x="3162300" y="2019300"/>
          <p14:tracePt t="16414" x="3003550" y="2038350"/>
          <p14:tracePt t="16430" x="2965450" y="2044700"/>
          <p14:tracePt t="16446" x="2946400" y="2044700"/>
          <p14:tracePt t="16463" x="2927350" y="2051050"/>
          <p14:tracePt t="16480" x="2921000" y="2051050"/>
          <p14:tracePt t="16497" x="2921000" y="2057400"/>
          <p14:tracePt t="16513" x="3124200" y="2089150"/>
          <p14:tracePt t="16530" x="3213100" y="2089150"/>
          <p14:tracePt t="16547" x="3270250" y="2089150"/>
          <p14:tracePt t="16563" x="3289300" y="2089150"/>
          <p14:tracePt t="16580" x="3302000" y="2089150"/>
          <p14:tracePt t="16597" x="3308350" y="2089150"/>
          <p14:tracePt t="17811" x="3251200" y="2095500"/>
          <p14:tracePt t="17818" x="3162300" y="2108200"/>
          <p14:tracePt t="17829" x="3098800" y="2114550"/>
          <p14:tracePt t="17846" x="2965450" y="2114550"/>
          <p14:tracePt t="17862" x="2635250" y="2139950"/>
          <p14:tracePt t="17879" x="2482850" y="2139950"/>
          <p14:tracePt t="17896" x="2330450" y="2139950"/>
          <p14:tracePt t="17912" x="2114550" y="2139950"/>
          <p14:tracePt t="17928" x="2000250" y="2139950"/>
          <p14:tracePt t="17945" x="1949450" y="2139950"/>
          <p14:tracePt t="17963" x="1911350" y="2139950"/>
          <p14:tracePt t="17978" x="1879600" y="2139950"/>
          <p14:tracePt t="17996" x="1866900" y="2139950"/>
          <p14:tracePt t="18012" x="1854200" y="2139950"/>
          <p14:tracePt t="18028" x="1841500" y="2139950"/>
          <p14:tracePt t="18062" x="1835150" y="2139950"/>
          <p14:tracePt t="18087" x="1828800" y="2139950"/>
          <p14:tracePt t="18152" x="1822450" y="2139950"/>
          <p14:tracePt t="18189" x="1816100" y="2139950"/>
          <p14:tracePt t="18211" x="1809750" y="2139950"/>
          <p14:tracePt t="18218" x="1797050" y="2139950"/>
          <p14:tracePt t="18228" x="1790700" y="2139950"/>
          <p14:tracePt t="18245" x="1778000" y="2139950"/>
          <p14:tracePt t="18262" x="1758950" y="2139950"/>
          <p14:tracePt t="18278" x="1733550" y="2139950"/>
          <p14:tracePt t="18295" x="1708150" y="2139950"/>
          <p14:tracePt t="18312" x="1682750" y="2133600"/>
          <p14:tracePt t="18328" x="1638300" y="2120900"/>
          <p14:tracePt t="18345" x="1606550" y="2101850"/>
          <p14:tracePt t="18361" x="1568450" y="2095500"/>
          <p14:tracePt t="18378" x="1517650" y="2082800"/>
          <p14:tracePt t="18395" x="1460500" y="2076450"/>
          <p14:tracePt t="18412" x="1390650" y="2070100"/>
          <p14:tracePt t="18428" x="1327150" y="2070100"/>
          <p14:tracePt t="18445" x="1244600" y="2070100"/>
          <p14:tracePt t="18461" x="1200150" y="2076450"/>
          <p14:tracePt t="18478" x="1162050" y="2082800"/>
          <p14:tracePt t="18495" x="1123950" y="2101850"/>
          <p14:tracePt t="18511" x="1085850" y="2114550"/>
          <p14:tracePt t="18528" x="1060450" y="2133600"/>
          <p14:tracePt t="18545" x="1041400" y="2159000"/>
          <p14:tracePt t="18561" x="1022350" y="2197100"/>
          <p14:tracePt t="18578" x="1016000" y="2247900"/>
          <p14:tracePt t="18595" x="1016000" y="2279650"/>
          <p14:tracePt t="18611" x="1028700" y="2349500"/>
          <p14:tracePt t="18628" x="1060450" y="2393950"/>
          <p14:tracePt t="18644" x="1092200" y="2425700"/>
          <p14:tracePt t="18662" x="1200150" y="2501900"/>
          <p14:tracePt t="18678" x="1358900" y="2527300"/>
          <p14:tracePt t="18694" x="1416050" y="2527300"/>
          <p14:tracePt t="18711" x="1485900" y="2520950"/>
          <p14:tracePt t="18728" x="1562100" y="2463800"/>
          <p14:tracePt t="18744" x="1638300" y="2419350"/>
          <p14:tracePt t="18762" x="1676400" y="2381250"/>
          <p14:tracePt t="18778" x="1720850" y="2362200"/>
          <p14:tracePt t="18794" x="1733550" y="2349500"/>
          <p14:tracePt t="18811" x="1733550" y="2343150"/>
          <p14:tracePt t="18828" x="1739900" y="2336800"/>
          <p14:tracePt t="18844" x="1746250" y="2311400"/>
          <p14:tracePt t="18861" x="1746250" y="2286000"/>
          <p14:tracePt t="18878" x="1708150" y="2241550"/>
          <p14:tracePt t="18895" x="1657350" y="2209800"/>
          <p14:tracePt t="18911" x="1581150" y="2159000"/>
          <p14:tracePt t="18928" x="1498600" y="2139950"/>
          <p14:tracePt t="18944" x="1416050" y="2133600"/>
          <p14:tracePt t="18961" x="1276350" y="2133600"/>
          <p14:tracePt t="18978" x="1231900" y="2146300"/>
          <p14:tracePt t="18994" x="1200150" y="2159000"/>
          <p14:tracePt t="19011" x="1181100" y="2178050"/>
          <p14:tracePt t="19028" x="1136650" y="2228850"/>
          <p14:tracePt t="19045" x="1123950" y="2273300"/>
          <p14:tracePt t="19061" x="1123950" y="2330450"/>
          <p14:tracePt t="19077" x="1123950" y="2374900"/>
          <p14:tracePt t="19094" x="1162050" y="2419350"/>
          <p14:tracePt t="19111" x="1238250" y="2470150"/>
          <p14:tracePt t="19128" x="1339850" y="2514600"/>
          <p14:tracePt t="19144" x="1473200" y="2520950"/>
          <p14:tracePt t="19161" x="1511300" y="2520950"/>
          <p14:tracePt t="19177" x="1587500" y="2520950"/>
          <p14:tracePt t="19194" x="1701800" y="2476500"/>
          <p14:tracePt t="19211" x="1746250" y="2457450"/>
          <p14:tracePt t="19227" x="1784350" y="2419350"/>
          <p14:tracePt t="19245" x="1822450" y="2349500"/>
          <p14:tracePt t="19261" x="1809750" y="2286000"/>
          <p14:tracePt t="19278" x="1765300" y="2235200"/>
          <p14:tracePt t="19294" x="1714500" y="2197100"/>
          <p14:tracePt t="19296" x="1689100" y="2184400"/>
          <p14:tracePt t="19311" x="1606550" y="2139950"/>
          <p14:tracePt t="19328" x="1524000" y="2114550"/>
          <p14:tracePt t="19345" x="1428750" y="2114550"/>
          <p14:tracePt t="19361" x="1371600" y="2120900"/>
          <p14:tracePt t="19377" x="1314450" y="2139950"/>
          <p14:tracePt t="19394" x="1295400" y="2159000"/>
          <p14:tracePt t="19411" x="1289050" y="2178050"/>
          <p14:tracePt t="19427" x="1263650" y="2222500"/>
          <p14:tracePt t="19444" x="1250950" y="2266950"/>
          <p14:tracePt t="19461" x="1257300" y="2298700"/>
          <p14:tracePt t="19477" x="1308100" y="2343150"/>
          <p14:tracePt t="19494" x="1441450" y="2432050"/>
          <p14:tracePt t="19510" x="1473200" y="2457450"/>
          <p14:tracePt t="19527" x="1517650" y="2476500"/>
          <p14:tracePt t="19544" x="1555750" y="2489200"/>
          <p14:tracePt t="19561" x="1574800" y="2489200"/>
          <p14:tracePt t="19577" x="1581150" y="2489200"/>
          <p14:tracePt t="19594" x="1587500" y="2489200"/>
          <p14:tracePt t="19627" x="1593850" y="2489200"/>
          <p14:tracePt t="19660" x="1593850" y="2495550"/>
          <p14:tracePt t="19667" x="1593850" y="2508250"/>
          <p14:tracePt t="19678" x="1593850" y="2514600"/>
          <p14:tracePt t="19693" x="1593850" y="2527300"/>
          <p14:tracePt t="25122" x="1631950" y="2527300"/>
          <p14:tracePt t="25129" x="1682750" y="2527300"/>
          <p14:tracePt t="25139" x="1720850" y="2527300"/>
          <p14:tracePt t="25155" x="1816100" y="2520950"/>
          <p14:tracePt t="25173" x="1943100" y="2520950"/>
          <p14:tracePt t="25189" x="2120900" y="2520950"/>
          <p14:tracePt t="25205" x="2216150" y="2520950"/>
          <p14:tracePt t="25222" x="2317750" y="2527300"/>
          <p14:tracePt t="25239" x="2584450" y="2527300"/>
          <p14:tracePt t="25255" x="2705100" y="2527300"/>
          <p14:tracePt t="25272" x="2774950" y="2533650"/>
          <p14:tracePt t="25289" x="2876550" y="2546350"/>
          <p14:tracePt t="25291" x="2914650" y="2552700"/>
          <p14:tracePt t="25305" x="3041650" y="2552700"/>
          <p14:tracePt t="25322" x="3124200" y="2559050"/>
          <p14:tracePt t="25339" x="3181350" y="2571750"/>
          <p14:tracePt t="25355" x="3225800" y="2578100"/>
          <p14:tracePt t="25372" x="3270250" y="2578100"/>
          <p14:tracePt t="25389" x="3295650" y="2584450"/>
          <p14:tracePt t="25405" x="3327400" y="2584450"/>
          <p14:tracePt t="25422" x="3352800" y="2590800"/>
          <p14:tracePt t="25438" x="3390900" y="2597150"/>
          <p14:tracePt t="25455" x="3409950" y="2597150"/>
          <p14:tracePt t="25472" x="3448050" y="2597150"/>
          <p14:tracePt t="25489" x="3473450" y="2597150"/>
          <p14:tracePt t="25505" x="3517900" y="2597150"/>
          <p14:tracePt t="25522" x="3575050" y="2584450"/>
          <p14:tracePt t="25538" x="3670300" y="2565400"/>
          <p14:tracePt t="25555" x="3765550" y="2546350"/>
          <p14:tracePt t="25572" x="3860800" y="2540000"/>
          <p14:tracePt t="25589" x="3987800" y="2520950"/>
          <p14:tracePt t="25605" x="4057650" y="2514600"/>
          <p14:tracePt t="25621" x="4108450" y="2508250"/>
          <p14:tracePt t="25639" x="4210050" y="2495550"/>
          <p14:tracePt t="25655" x="4324350" y="2495550"/>
          <p14:tracePt t="25672" x="4400550" y="2495550"/>
          <p14:tracePt t="25689" x="4464050" y="2489200"/>
          <p14:tracePt t="25705" x="4552950" y="2482850"/>
          <p14:tracePt t="25722" x="4591050" y="2476500"/>
          <p14:tracePt t="25739" x="4654550" y="2470150"/>
          <p14:tracePt t="25742" x="4692650" y="2451100"/>
          <p14:tracePt t="25756" x="4705350" y="2451100"/>
          <p14:tracePt t="25772" x="4749800" y="2438400"/>
          <p14:tracePt t="25789" x="4775200" y="2432050"/>
          <p14:tracePt t="25793" x="4787900" y="2425700"/>
          <p14:tracePt t="25805" x="4794250" y="2425700"/>
          <p14:tracePt t="25821" x="4832350" y="2406650"/>
          <p14:tracePt t="25839" x="4845050" y="2406650"/>
          <p14:tracePt t="25855" x="4851400" y="2393950"/>
          <p14:tracePt t="25872" x="4876800" y="2381250"/>
          <p14:tracePt t="25888" x="4902200" y="2355850"/>
          <p14:tracePt t="25905" x="4914900" y="2330450"/>
          <p14:tracePt t="25922" x="4933950" y="2311400"/>
          <p14:tracePt t="25938" x="4940300" y="2273300"/>
          <p14:tracePt t="25955" x="4940300" y="2247900"/>
          <p14:tracePt t="25972" x="4940300" y="2222500"/>
          <p14:tracePt t="25989" x="4914900" y="2184400"/>
          <p14:tracePt t="26005" x="4857750" y="2139950"/>
          <p14:tracePt t="26021" x="4813300" y="2108200"/>
          <p14:tracePt t="26039" x="4762500" y="2095500"/>
          <p14:tracePt t="26055" x="4692650" y="2089150"/>
          <p14:tracePt t="26072" x="4660900" y="2089150"/>
          <p14:tracePt t="26089" x="4635500" y="2095500"/>
          <p14:tracePt t="26105" x="4616450" y="2101850"/>
          <p14:tracePt t="26121" x="4578350" y="2133600"/>
          <p14:tracePt t="26138" x="4546600" y="2165350"/>
          <p14:tracePt t="26155" x="4508500" y="2216150"/>
          <p14:tracePt t="26171" x="4489450" y="2279650"/>
          <p14:tracePt t="26188" x="4476750" y="2317750"/>
          <p14:tracePt t="26204" x="4470400" y="2336800"/>
          <p14:tracePt t="26221" x="4470400" y="2355850"/>
          <p14:tracePt t="26238" x="4470400" y="2381250"/>
          <p14:tracePt t="26255" x="4470400" y="2400300"/>
          <p14:tracePt t="26272" x="4470400" y="2419350"/>
          <p14:tracePt t="26288" x="4495800" y="2457450"/>
          <p14:tracePt t="26305" x="4533900" y="2476500"/>
          <p14:tracePt t="26321" x="4572000" y="2508250"/>
          <p14:tracePt t="26338" x="4654550" y="2520950"/>
          <p14:tracePt t="26354" x="4762500" y="2533650"/>
          <p14:tracePt t="26371" x="4832350" y="2527300"/>
          <p14:tracePt t="26388" x="4883150" y="2508250"/>
          <p14:tracePt t="26404" x="4978400" y="2444750"/>
          <p14:tracePt t="26421" x="5022850" y="2406650"/>
          <p14:tracePt t="26438" x="5067300" y="2362200"/>
          <p14:tracePt t="26454" x="5086350" y="2336800"/>
          <p14:tracePt t="26471" x="5092700" y="2292350"/>
          <p14:tracePt t="26488" x="5080000" y="2247900"/>
          <p14:tracePt t="26506" x="5016500" y="2209800"/>
          <p14:tracePt t="26521" x="4851400" y="2184400"/>
          <p14:tracePt t="26538" x="4737100" y="2184400"/>
          <p14:tracePt t="26554" x="4660900" y="2203450"/>
          <p14:tracePt t="26571" x="4584700" y="2241550"/>
          <p14:tracePt t="26588" x="4521200" y="2273300"/>
          <p14:tracePt t="26604" x="4495800" y="2292350"/>
          <p14:tracePt t="26621" x="4464050" y="2324100"/>
          <p14:tracePt t="26638" x="4445000" y="2368550"/>
          <p14:tracePt t="26654" x="4425950" y="2400300"/>
          <p14:tracePt t="26671" x="4425950" y="2419350"/>
          <p14:tracePt t="26688" x="4425950" y="2451100"/>
          <p14:tracePt t="26704" x="4489450" y="2489200"/>
          <p14:tracePt t="26721" x="4572000" y="2514600"/>
          <p14:tracePt t="26738" x="4616450" y="2520950"/>
          <p14:tracePt t="26754" x="4679950" y="2520950"/>
          <p14:tracePt t="26771" x="4705350" y="2520950"/>
          <p14:tracePt t="26788" x="4718050" y="2508250"/>
          <p14:tracePt t="26792" x="4724400" y="2495550"/>
          <p14:tracePt t="26804" x="4730750" y="2482850"/>
          <p14:tracePt t="26821" x="4730750" y="2444750"/>
          <p14:tracePt t="26837" x="4718050" y="2425700"/>
          <p14:tracePt t="26855" x="4686300" y="2413000"/>
          <p14:tracePt t="26870" x="4622800" y="2413000"/>
          <p14:tracePt t="26887" x="4603750" y="2413000"/>
          <p14:tracePt t="26904" x="4591050" y="2419350"/>
          <p14:tracePt t="26921" x="4572000" y="2438400"/>
          <p14:tracePt t="26937" x="4552950" y="2489200"/>
          <p14:tracePt t="26954" x="4552950" y="2520950"/>
          <p14:tracePt t="26971" x="4565650" y="2546350"/>
          <p14:tracePt t="26987" x="4641850" y="2603500"/>
          <p14:tracePt t="27004" x="4679950" y="2622550"/>
          <p14:tracePt t="27021" x="4711700" y="2628900"/>
          <p14:tracePt t="27037" x="4730750" y="2635250"/>
          <p14:tracePt t="27054" x="4756150" y="2660650"/>
          <p14:tracePt t="30825" x="4794250" y="2654300"/>
          <p14:tracePt t="30831" x="4838700" y="2641600"/>
          <p14:tracePt t="30839" x="4870450" y="2616200"/>
          <p14:tracePt t="30850" x="4927600" y="2559050"/>
          <p14:tracePt t="30867" x="5029200" y="2413000"/>
          <p14:tracePt t="30884" x="5137150" y="2222500"/>
          <p14:tracePt t="30900" x="5162550" y="2165350"/>
          <p14:tracePt t="30917" x="5219700" y="2120900"/>
          <p14:tracePt t="30933" x="5276850" y="2038350"/>
          <p14:tracePt t="30950" x="5308600" y="2000250"/>
          <p14:tracePt t="30967" x="5314950" y="1993900"/>
          <p14:tracePt t="31000" x="5314950" y="1981200"/>
          <p14:tracePt t="31017" x="5276850" y="1974850"/>
          <p14:tracePt t="31034" x="5213350" y="1974850"/>
          <p14:tracePt t="31050" x="5124450" y="1974850"/>
          <p14:tracePt t="31067" x="5054600" y="1987550"/>
          <p14:tracePt t="31084" x="4972050" y="2006600"/>
          <p14:tracePt t="31100" x="4800600" y="2044700"/>
          <p14:tracePt t="31116" x="4629150" y="2051050"/>
          <p14:tracePt t="31134" x="4502150" y="2051050"/>
          <p14:tracePt t="31150" x="4419600" y="2063750"/>
          <p14:tracePt t="31166" x="4349750" y="2082800"/>
          <p14:tracePt t="31184" x="4318000" y="2089150"/>
          <p14:tracePt t="31200" x="4286250" y="2101850"/>
          <p14:tracePt t="31217" x="4273550" y="2114550"/>
          <p14:tracePt t="31233" x="4260850" y="2127250"/>
          <p14:tracePt t="31250" x="4260850" y="2146300"/>
          <p14:tracePt t="31266" x="4292600" y="2190750"/>
          <p14:tracePt t="31284" x="4425950" y="2298700"/>
          <p14:tracePt t="31300" x="4508500" y="2368550"/>
          <p14:tracePt t="31316" x="4591050" y="2432050"/>
          <p14:tracePt t="31334" x="4705350" y="2495550"/>
          <p14:tracePt t="31350" x="4838700" y="2520950"/>
          <p14:tracePt t="31366" x="4895850" y="2520950"/>
          <p14:tracePt t="31383" x="4940300" y="2514600"/>
          <p14:tracePt t="31400" x="5003800" y="2489200"/>
          <p14:tracePt t="31416" x="5029200" y="2451100"/>
          <p14:tracePt t="31433" x="5073650" y="2432050"/>
          <p14:tracePt t="31450" x="5092700" y="2406650"/>
          <p14:tracePt t="31467" x="5099050" y="2374900"/>
          <p14:tracePt t="31483" x="5086350" y="2349500"/>
          <p14:tracePt t="31500" x="4997450" y="2311400"/>
          <p14:tracePt t="31517" x="4749800" y="2311400"/>
          <p14:tracePt t="31533" x="4641850" y="2349500"/>
          <p14:tracePt t="31550" x="4559300" y="2387600"/>
          <p14:tracePt t="31567" x="4489450" y="2406650"/>
          <p14:tracePt t="31583" x="4457700" y="2432050"/>
          <p14:tracePt t="31600" x="4445000" y="2457450"/>
          <p14:tracePt t="31617" x="4432300" y="2495550"/>
          <p14:tracePt t="31633" x="4457700" y="2533650"/>
          <p14:tracePt t="31650" x="4565650" y="2597150"/>
          <p14:tracePt t="31667" x="4737100" y="2616200"/>
          <p14:tracePt t="31683" x="4838700" y="2616200"/>
          <p14:tracePt t="31700" x="4921250" y="2603500"/>
          <p14:tracePt t="31717" x="4946650" y="2578100"/>
          <p14:tracePt t="31733" x="4972050" y="2546350"/>
          <p14:tracePt t="31750" x="4959350" y="2444750"/>
          <p14:tracePt t="31766" x="4756150" y="2324100"/>
          <p14:tracePt t="31783" x="4584700" y="2286000"/>
          <p14:tracePt t="31788" x="4495800" y="2286000"/>
          <p14:tracePt t="31800" x="4432300" y="2286000"/>
          <p14:tracePt t="31816" x="4279900" y="2311400"/>
          <p14:tracePt t="31833" x="4235450" y="2336800"/>
          <p14:tracePt t="31850" x="4222750" y="2349500"/>
          <p14:tracePt t="31866" x="4210050" y="2400300"/>
          <p14:tracePt t="31883" x="4292600" y="2470150"/>
          <p14:tracePt t="31900" x="4413250" y="2520950"/>
          <p14:tracePt t="31916" x="4546600" y="2527300"/>
          <p14:tracePt t="31932" x="4756150" y="2520950"/>
          <p14:tracePt t="31949" x="4787900" y="2495550"/>
          <p14:tracePt t="31966" x="4845050" y="2419350"/>
          <p14:tracePt t="31982" x="4851400" y="2317750"/>
          <p14:tracePt t="31999" x="4743450" y="2241550"/>
          <p14:tracePt t="32016" x="4622800" y="2184400"/>
          <p14:tracePt t="32032" x="4489450" y="2171700"/>
          <p14:tracePt t="32049" x="4356100" y="2171700"/>
          <p14:tracePt t="32066" x="4324350" y="2184400"/>
          <p14:tracePt t="32082" x="4286250" y="2228850"/>
          <p14:tracePt t="32099" x="4292600" y="2368550"/>
          <p14:tracePt t="32116" x="4375150" y="2463800"/>
          <p14:tracePt t="32133" x="4521200" y="2540000"/>
          <p14:tracePt t="32149" x="4718050" y="2603500"/>
          <p14:tracePt t="32166" x="4927600" y="2597150"/>
          <p14:tracePt t="32182" x="4991100" y="2590800"/>
          <p14:tracePt t="32199" x="5048250" y="2559050"/>
          <p14:tracePt t="32216" x="5105400" y="2438400"/>
          <p14:tracePt t="32232" x="5105400" y="2362200"/>
          <p14:tracePt t="32249" x="5067300" y="2298700"/>
          <p14:tracePt t="32266" x="4921250" y="2228850"/>
          <p14:tracePt t="32282" x="4622800" y="2178050"/>
          <p14:tracePt t="32299" x="4533900" y="2178050"/>
          <p14:tracePt t="32316" x="4476750" y="2184400"/>
          <p14:tracePt t="32333" x="4406900" y="2235200"/>
          <p14:tracePt t="32349" x="4387850" y="2330450"/>
          <p14:tracePt t="32366" x="4400550" y="2425700"/>
          <p14:tracePt t="32382" x="4533900" y="2552700"/>
          <p14:tracePt t="32399" x="4667250" y="2635250"/>
          <p14:tracePt t="32415" x="4775200" y="2654300"/>
          <p14:tracePt t="32433" x="4826000" y="2654300"/>
          <p14:tracePt t="32449" x="4883150" y="2628900"/>
          <p14:tracePt t="32466" x="4940300" y="2540000"/>
          <p14:tracePt t="32483" x="4953000" y="2432050"/>
          <p14:tracePt t="32499" x="4895850" y="2330450"/>
          <p14:tracePt t="32515" x="4679950" y="2209800"/>
          <p14:tracePt t="32533" x="4546600" y="2171700"/>
          <p14:tracePt t="32549" x="4502150" y="2171700"/>
          <p14:tracePt t="32565" x="4445000" y="2171700"/>
          <p14:tracePt t="32583" x="4400550" y="2254250"/>
          <p14:tracePt t="32599" x="4400550" y="2336800"/>
          <p14:tracePt t="32616" x="4438650" y="2413000"/>
          <p14:tracePt t="32632" x="4540250" y="2501900"/>
          <p14:tracePt t="32649" x="4622800" y="2527300"/>
          <p14:tracePt t="32666" x="4673600" y="2546350"/>
          <p14:tracePt t="32682" x="4692650" y="2546350"/>
          <p14:tracePt t="33920" x="4711700" y="2559050"/>
          <p14:tracePt t="33928" x="4749800" y="2571750"/>
          <p14:tracePt t="33935" x="4794250" y="2578100"/>
          <p14:tracePt t="33948" x="4819650" y="2590800"/>
          <p14:tracePt t="33964" x="4921250" y="2597150"/>
          <p14:tracePt t="33981" x="4959350" y="2597150"/>
          <p14:tracePt t="33997" x="5010150" y="2578100"/>
          <p14:tracePt t="34014" x="5073650" y="2533650"/>
          <p14:tracePt t="34031" x="5111750" y="2457450"/>
          <p14:tracePt t="34048" x="5149850" y="2362200"/>
          <p14:tracePt t="34064" x="5149850" y="2305050"/>
          <p14:tracePt t="34081" x="5137150" y="2152650"/>
          <p14:tracePt t="34098" x="5118100" y="2057400"/>
          <p14:tracePt t="34114" x="5105400" y="1987550"/>
          <p14:tracePt t="34131" x="5086350" y="1930400"/>
          <p14:tracePt t="34147" x="5054600" y="1892300"/>
          <p14:tracePt t="34165" x="5041900" y="1873250"/>
          <p14:tracePt t="34181" x="5022850" y="1847850"/>
          <p14:tracePt t="34197" x="4984750" y="1822450"/>
          <p14:tracePt t="34214" x="4959350" y="1797050"/>
          <p14:tracePt t="34231" x="4921250" y="1778000"/>
          <p14:tracePt t="34247" x="4838700" y="1714500"/>
          <p14:tracePt t="34264" x="4749800" y="1676400"/>
          <p14:tracePt t="34280" x="4673600" y="1638300"/>
          <p14:tracePt t="34298" x="4559300" y="1587500"/>
          <p14:tracePt t="34300" x="4540250" y="1568450"/>
          <p14:tracePt t="34314" x="4476750" y="1543050"/>
          <p14:tracePt t="34330" x="4425950" y="1530350"/>
          <p14:tracePt t="34347" x="4381500" y="1517650"/>
          <p14:tracePt t="34364" x="4298950" y="1511300"/>
          <p14:tracePt t="34381" x="4222750" y="1511300"/>
          <p14:tracePt t="34397" x="4140200" y="1530350"/>
          <p14:tracePt t="34414" x="4076700" y="1549400"/>
          <p14:tracePt t="34431" x="3968750" y="1606550"/>
          <p14:tracePt t="34447" x="3886200" y="1644650"/>
          <p14:tracePt t="34464" x="3797300" y="1695450"/>
          <p14:tracePt t="34480" x="3721100" y="1758950"/>
          <p14:tracePt t="34497" x="3689350" y="1784350"/>
          <p14:tracePt t="34514" x="3644900" y="1847850"/>
          <p14:tracePt t="34531" x="3619500" y="1930400"/>
          <p14:tracePt t="34547" x="3625850" y="2057400"/>
          <p14:tracePt t="34564" x="3670300" y="2159000"/>
          <p14:tracePt t="34580" x="3721100" y="2247900"/>
          <p14:tracePt t="34597" x="3829050" y="2387600"/>
          <p14:tracePt t="34613" x="3879850" y="2451100"/>
          <p14:tracePt t="34630" x="3949700" y="2546350"/>
          <p14:tracePt t="34647" x="3987800" y="2584450"/>
          <p14:tracePt t="34664" x="4102100" y="2673350"/>
          <p14:tracePt t="34680" x="4152900" y="2717800"/>
          <p14:tracePt t="34697" x="4229100" y="2755900"/>
          <p14:tracePt t="34713" x="4305300" y="2787650"/>
          <p14:tracePt t="34730" x="4375150" y="2806700"/>
          <p14:tracePt t="34747" x="4457700" y="2819400"/>
          <p14:tracePt t="34764" x="4565650" y="2857500"/>
          <p14:tracePt t="34781" x="4718050" y="2857500"/>
          <p14:tracePt t="34797" x="4768850" y="2857500"/>
          <p14:tracePt t="34813" x="4826000" y="2851150"/>
          <p14:tracePt t="34831" x="4889500" y="2838450"/>
          <p14:tracePt t="34847" x="4933950" y="2800350"/>
          <p14:tracePt t="34863" x="5003800" y="2717800"/>
          <p14:tracePt t="34881" x="5067300" y="2603500"/>
          <p14:tracePt t="34897" x="5111750" y="2501900"/>
          <p14:tracePt t="34913" x="5143500" y="2425700"/>
          <p14:tracePt t="34930" x="5143500" y="2349500"/>
          <p14:tracePt t="34946" x="5118100" y="2184400"/>
          <p14:tracePt t="34964" x="5060950" y="2025650"/>
          <p14:tracePt t="34980" x="4984750" y="1924050"/>
          <p14:tracePt t="34997" x="4889500" y="1809750"/>
          <p14:tracePt t="35013" x="4724400" y="1644650"/>
          <p14:tracePt t="35030" x="4635500" y="1568450"/>
          <p14:tracePt t="35047" x="4527550" y="1504950"/>
          <p14:tracePt t="35063" x="4432300" y="1428750"/>
          <p14:tracePt t="35080" x="4343400" y="1365250"/>
          <p14:tracePt t="35097" x="4248150" y="1333500"/>
          <p14:tracePt t="35114" x="4140200" y="1314450"/>
          <p14:tracePt t="35130" x="4038600" y="1295400"/>
          <p14:tracePt t="35146" x="3994150" y="1308100"/>
          <p14:tracePt t="35164" x="3949700" y="1320800"/>
          <p14:tracePt t="35179" x="3867150" y="1435100"/>
          <p14:tracePt t="35197" x="3835400" y="1530350"/>
          <p14:tracePt t="35213" x="3803650" y="1638300"/>
          <p14:tracePt t="35230" x="3810000" y="1758950"/>
          <p14:tracePt t="35246" x="3867150" y="1968500"/>
          <p14:tracePt t="35263" x="3968750" y="2120900"/>
          <p14:tracePt t="35280" x="4127500" y="2292350"/>
          <p14:tracePt t="35296" x="4343400" y="2419350"/>
          <p14:tracePt t="35314" x="4457700" y="2489200"/>
          <p14:tracePt t="35330" x="4584700" y="2533650"/>
          <p14:tracePt t="35347" x="4654550" y="2540000"/>
          <p14:tracePt t="35363" x="4699000" y="2546350"/>
          <p14:tracePt t="35380" x="4705350" y="2546350"/>
          <p14:tracePt t="36892" x="4692650" y="2559050"/>
          <p14:tracePt t="36899" x="4679950" y="2565400"/>
          <p14:tracePt t="36912" x="4635500" y="2584450"/>
          <p14:tracePt t="36928" x="4565650" y="2628900"/>
          <p14:tracePt t="36945" x="4514850" y="2635250"/>
          <p14:tracePt t="36962" x="4451350" y="2635250"/>
          <p14:tracePt t="36979" x="4330700" y="2635250"/>
          <p14:tracePt t="36995" x="4273550" y="2635250"/>
          <p14:tracePt t="37012" x="4203700" y="2628900"/>
          <p14:tracePt t="37028" x="4152900" y="2609850"/>
          <p14:tracePt t="37044" x="4089400" y="2609850"/>
          <p14:tracePt t="37062" x="4051300" y="2609850"/>
          <p14:tracePt t="37078" x="4013200" y="2609850"/>
          <p14:tracePt t="37095" x="3911600" y="2635250"/>
          <p14:tracePt t="37112" x="3860800" y="2647950"/>
          <p14:tracePt t="37128" x="3803650" y="2660650"/>
          <p14:tracePt t="37145" x="3759200" y="2667000"/>
          <p14:tracePt t="37162" x="3714750" y="2673350"/>
          <p14:tracePt t="37178" x="3695700" y="2679700"/>
          <p14:tracePt t="37195" x="3676650" y="2679700"/>
          <p14:tracePt t="37212" x="3657600" y="2679700"/>
          <p14:tracePt t="37228" x="3644900" y="2692400"/>
          <p14:tracePt t="37245" x="3625850" y="2692400"/>
          <p14:tracePt t="37261" x="3619500" y="2692400"/>
          <p14:tracePt t="37278" x="3613150" y="2692400"/>
          <p14:tracePt t="37295" x="3606800" y="2692400"/>
          <p14:tracePt t="37311" x="3600450" y="2692400"/>
          <p14:tracePt t="37328" x="3594100" y="2698750"/>
          <p14:tracePt t="37345" x="3575050" y="2705100"/>
          <p14:tracePt t="37361" x="3562350" y="2711450"/>
          <p14:tracePt t="37378" x="3549650" y="2724150"/>
          <p14:tracePt t="37394" x="3517900" y="2749550"/>
          <p14:tracePt t="37411" x="3498850" y="2755900"/>
          <p14:tracePt t="37428" x="3467100" y="2768600"/>
          <p14:tracePt t="37444" x="3403600" y="2781300"/>
          <p14:tracePt t="37461" x="3371850" y="2781300"/>
          <p14:tracePt t="37478" x="3346450" y="2781300"/>
          <p14:tracePt t="37495" x="3302000" y="2781300"/>
          <p14:tracePt t="37511" x="3251200" y="2781300"/>
          <p14:tracePt t="37528" x="3213100" y="2787650"/>
          <p14:tracePt t="37544" x="3162300" y="2794000"/>
          <p14:tracePt t="37561" x="3098800" y="2800350"/>
          <p14:tracePt t="37578" x="3067050" y="2806700"/>
          <p14:tracePt t="37594" x="3022600" y="2825750"/>
          <p14:tracePt t="37612" x="2997200" y="2838450"/>
          <p14:tracePt t="37627" x="2952750" y="2857500"/>
          <p14:tracePt t="37644" x="2927350" y="2870200"/>
          <p14:tracePt t="37661" x="2895600" y="2882900"/>
          <p14:tracePt t="37677" x="2838450" y="2908300"/>
          <p14:tracePt t="37694" x="2806700" y="2921000"/>
          <p14:tracePt t="37711" x="2768600" y="2940050"/>
          <p14:tracePt t="37728" x="2743200" y="2978150"/>
          <p14:tracePt t="37744" x="2679700" y="3060700"/>
          <p14:tracePt t="37761" x="2667000" y="3092450"/>
          <p14:tracePt t="37777" x="2654300" y="3124200"/>
          <p14:tracePt t="37794" x="2647950" y="3162300"/>
          <p14:tracePt t="37811" x="2647950" y="3194050"/>
          <p14:tracePt t="37828" x="2647950" y="3238500"/>
          <p14:tracePt t="37844" x="2667000" y="3321050"/>
          <p14:tracePt t="37861" x="2686050" y="3378200"/>
          <p14:tracePt t="37878" x="2717800" y="3416300"/>
          <p14:tracePt t="37894" x="2743200" y="3448050"/>
          <p14:tracePt t="37911" x="2781300" y="3492500"/>
          <p14:tracePt t="37927" x="2800350" y="3505200"/>
          <p14:tracePt t="37944" x="2825750" y="3524250"/>
          <p14:tracePt t="37961" x="2870200" y="3524250"/>
          <p14:tracePt t="37977" x="2946400" y="3524250"/>
          <p14:tracePt t="37994" x="3003550" y="3517900"/>
          <p14:tracePt t="38010" x="3073400" y="3498850"/>
          <p14:tracePt t="38027" x="3181350" y="3460750"/>
          <p14:tracePt t="38044" x="3238500" y="3435350"/>
          <p14:tracePt t="38060" x="3308350" y="3397250"/>
          <p14:tracePt t="38077" x="3371850" y="3359150"/>
          <p14:tracePt t="38094" x="3467100" y="3308350"/>
          <p14:tracePt t="38110" x="3498850" y="3282950"/>
          <p14:tracePt t="38127" x="3543300" y="3263900"/>
          <p14:tracePt t="38144" x="3575050" y="3244850"/>
          <p14:tracePt t="38160" x="3587750" y="3232150"/>
          <p14:tracePt t="38177" x="3600450" y="3232150"/>
          <p14:tracePt t="38194" x="3606800" y="3225800"/>
          <p14:tracePt t="38210" x="3619500" y="3213100"/>
          <p14:tracePt t="38227" x="3632200" y="3187700"/>
          <p14:tracePt t="38243" x="3638550" y="3155950"/>
          <p14:tracePt t="38261" x="3638550" y="3086100"/>
          <p14:tracePt t="38277" x="3613150" y="3054350"/>
          <p14:tracePt t="38293" x="3568700" y="2997200"/>
          <p14:tracePt t="38311" x="3524250" y="2959100"/>
          <p14:tracePt t="38327" x="3403600" y="2895600"/>
          <p14:tracePt t="38343" x="3314700" y="2857500"/>
          <p14:tracePt t="38360" x="3219450" y="2832100"/>
          <p14:tracePt t="38377" x="3067050" y="2806700"/>
          <p14:tracePt t="38394" x="2990850" y="2800350"/>
          <p14:tracePt t="38411" x="2946400" y="2800350"/>
          <p14:tracePt t="38427" x="2908300" y="2800350"/>
          <p14:tracePt t="38443" x="2857500" y="2806700"/>
          <p14:tracePt t="38461" x="2825750" y="2819400"/>
          <p14:tracePt t="38477" x="2800350" y="2832100"/>
          <p14:tracePt t="38494" x="2762250" y="2857500"/>
          <p14:tracePt t="38510" x="2749550" y="2870200"/>
          <p14:tracePt t="38527" x="2730500" y="2914650"/>
          <p14:tracePt t="38543" x="2711450" y="2933700"/>
          <p14:tracePt t="38560" x="2711450" y="2984500"/>
          <p14:tracePt t="38576" x="2711450" y="3009900"/>
          <p14:tracePt t="38593" x="2730500" y="3048000"/>
          <p14:tracePt t="38610" x="2755900" y="3092450"/>
          <p14:tracePt t="38627" x="2768600" y="3117850"/>
          <p14:tracePt t="38643" x="2800350" y="3143250"/>
          <p14:tracePt t="38661" x="2832100" y="3162300"/>
          <p14:tracePt t="38676" x="2927350" y="3194050"/>
          <p14:tracePt t="38693" x="2997200" y="3200400"/>
          <p14:tracePt t="38710" x="3067050" y="3206750"/>
          <p14:tracePt t="38726" x="3168650" y="3206750"/>
          <p14:tracePt t="38743" x="3206750" y="3206750"/>
          <p14:tracePt t="38760" x="3263900" y="3206750"/>
          <p14:tracePt t="38776" x="3333750" y="3194050"/>
          <p14:tracePt t="38793" x="3409950" y="3162300"/>
          <p14:tracePt t="38810" x="3448050" y="3149600"/>
          <p14:tracePt t="38826" x="3486150" y="3136900"/>
          <p14:tracePt t="38843" x="3517900" y="3105150"/>
          <p14:tracePt t="38860" x="3536950" y="3086100"/>
          <p14:tracePt t="38876" x="3549650" y="3060700"/>
          <p14:tracePt t="38893" x="3549650" y="3035300"/>
          <p14:tracePt t="38910" x="3556000" y="2997200"/>
          <p14:tracePt t="38926" x="3517900" y="2946400"/>
          <p14:tracePt t="38943" x="3467100" y="2895600"/>
          <p14:tracePt t="38960" x="3333750" y="2844800"/>
          <p14:tracePt t="38977" x="3238500" y="2800350"/>
          <p14:tracePt t="38993" x="3130550" y="2787650"/>
          <p14:tracePt t="39010" x="2959100" y="2787650"/>
          <p14:tracePt t="39026" x="2901950" y="2787650"/>
          <p14:tracePt t="39043" x="2870200" y="2800350"/>
          <p14:tracePt t="39060" x="2838450" y="2819400"/>
          <p14:tracePt t="39076" x="2819400" y="2851150"/>
          <p14:tracePt t="39093" x="2800350" y="2889250"/>
          <p14:tracePt t="39109" x="2787650" y="2921000"/>
          <p14:tracePt t="39127" x="2787650" y="2959100"/>
          <p14:tracePt t="39143" x="2800350" y="3016250"/>
          <p14:tracePt t="39159" x="2819400" y="3048000"/>
          <p14:tracePt t="39177" x="2882900" y="3105150"/>
          <p14:tracePt t="39193" x="3028950" y="3168650"/>
          <p14:tracePt t="39209" x="3092450" y="3200400"/>
          <p14:tracePt t="39227" x="3149600" y="3213100"/>
          <p14:tracePt t="39243" x="3213100" y="3213100"/>
          <p14:tracePt t="39259" x="3289300" y="3213100"/>
          <p14:tracePt t="39276" x="3314700" y="3213100"/>
          <p14:tracePt t="39293" x="3321050" y="3213100"/>
          <p14:tracePt t="39295" x="3333750" y="3213100"/>
          <p14:tracePt t="39338" x="3333750" y="3200400"/>
          <p14:tracePt t="39346" x="3314700" y="3175000"/>
          <p14:tracePt t="39352" x="3302000" y="3162300"/>
          <p14:tracePt t="39360" x="3282950" y="3149600"/>
          <p14:tracePt t="39376" x="3232150" y="3124200"/>
          <p14:tracePt t="39393" x="3168650" y="3105150"/>
          <p14:tracePt t="39409" x="3117850" y="3105150"/>
          <p14:tracePt t="39426" x="3073400" y="3105150"/>
          <p14:tracePt t="39444" x="3060700" y="3105150"/>
          <p14:tracePt t="39459" x="3041650" y="3111500"/>
          <p14:tracePt t="39476" x="3028950" y="3130550"/>
          <p14:tracePt t="39493" x="3028950" y="3149600"/>
          <p14:tracePt t="39509" x="3028950" y="3175000"/>
          <p14:tracePt t="39526" x="3035300" y="3200400"/>
          <p14:tracePt t="39543" x="3054350" y="3213100"/>
          <p14:tracePt t="39559" x="3067050" y="3232150"/>
          <p14:tracePt t="39577" x="3073400" y="3244850"/>
          <p14:tracePt t="39592" x="3079750" y="3251200"/>
          <p14:tracePt t="39626" x="3086100" y="3251200"/>
          <p14:tracePt t="39659" x="3092450" y="3251200"/>
          <p14:tracePt t="39725" x="3092450" y="3257550"/>
          <p14:tracePt t="40038" x="3073400" y="3257550"/>
          <p14:tracePt t="40045" x="3048000" y="3257550"/>
          <p14:tracePt t="40052" x="3022600" y="3257550"/>
          <p14:tracePt t="40059" x="3009900" y="3257550"/>
          <p14:tracePt t="40075" x="2997200" y="3257550"/>
          <p14:tracePt t="40092" x="2990850" y="3257550"/>
          <p14:tracePt t="40109" x="2984500" y="3257550"/>
          <p14:tracePt t="40125" x="2971800" y="3257550"/>
          <p14:tracePt t="40162" x="2978150" y="3257550"/>
          <p14:tracePt t="40168" x="2990850" y="3244850"/>
          <p14:tracePt t="40176" x="3009900" y="3238500"/>
          <p14:tracePt t="40192" x="3073400" y="3238500"/>
          <p14:tracePt t="40208" x="3149600" y="3238500"/>
          <p14:tracePt t="40226" x="3213100" y="3238500"/>
          <p14:tracePt t="40242" x="3282950" y="3238500"/>
          <p14:tracePt t="40260" x="3302000" y="3238500"/>
          <p14:tracePt t="40275" x="3308350" y="3238500"/>
          <p14:tracePt t="40292" x="3314700" y="3238500"/>
          <p14:tracePt t="40321" x="3321050" y="3238500"/>
          <p14:tracePt t="40365" x="3314700" y="3238500"/>
          <p14:tracePt t="40372" x="3302000" y="3238500"/>
          <p14:tracePt t="40379" x="3276600" y="3238500"/>
          <p14:tracePt t="40392" x="3251200" y="3238500"/>
          <p14:tracePt t="40409" x="3232150" y="3238500"/>
          <p14:tracePt t="40425" x="3225800" y="3238500"/>
          <p14:tracePt t="40442" x="3219450" y="3238500"/>
          <p14:tracePt t="40475" x="3206750" y="3238500"/>
          <p14:tracePt t="41275" x="3155950" y="3238500"/>
          <p14:tracePt t="41283" x="3092450" y="3238500"/>
          <p14:tracePt t="41291" x="2978150" y="3238500"/>
          <p14:tracePt t="41307" x="2863850" y="3232150"/>
          <p14:tracePt t="41324" x="2730500" y="3219450"/>
          <p14:tracePt t="41341" x="2641600" y="3219450"/>
          <p14:tracePt t="41357" x="2559050" y="3219450"/>
          <p14:tracePt t="41374" x="2527300" y="3219450"/>
          <p14:tracePt t="41392" x="2501900" y="3219450"/>
          <p14:tracePt t="41407" x="2482850" y="3219450"/>
          <p14:tracePt t="41424" x="2470150" y="3219450"/>
          <p14:tracePt t="41457" x="2463800" y="3219450"/>
          <p14:tracePt t="41531" x="2470150" y="3219450"/>
          <p14:tracePt t="41537" x="2495550" y="3219450"/>
          <p14:tracePt t="41545" x="2540000" y="3225800"/>
          <p14:tracePt t="41558" x="2565400" y="3232150"/>
          <p14:tracePt t="41574" x="2641600" y="3232150"/>
          <p14:tracePt t="41591" x="2660650" y="3238500"/>
          <p14:tracePt t="41608" x="2686050" y="3238500"/>
          <p14:tracePt t="41625" x="2698750" y="3238500"/>
          <p14:tracePt t="41640" x="2705100" y="3238500"/>
          <p14:tracePt t="41684" x="2686050" y="3225800"/>
          <p14:tracePt t="41692" x="2647950" y="3206750"/>
          <p14:tracePt t="41708" x="2546350" y="3181350"/>
          <p14:tracePt t="41724" x="2489200" y="3181350"/>
          <p14:tracePt t="41741" x="2482850" y="3181350"/>
          <p14:tracePt t="41757" x="2463800" y="3181350"/>
          <p14:tracePt t="41774" x="2457450" y="3181350"/>
          <p14:tracePt t="41807" x="2457450" y="3187700"/>
          <p14:tracePt t="41815" x="2470150" y="3194050"/>
          <p14:tracePt t="41824" x="2489200" y="3200400"/>
          <p14:tracePt t="41840" x="2533650" y="3206750"/>
          <p14:tracePt t="41858" x="2552700" y="3213100"/>
          <p14:tracePt t="41874" x="2565400" y="3213100"/>
          <p14:tracePt t="41890" x="2571750" y="3213100"/>
          <p14:tracePt t="54699" x="2571750" y="3232150"/>
          <p14:tracePt t="54707" x="2565400" y="3244850"/>
          <p14:tracePt t="54716" x="2559050" y="3257550"/>
          <p14:tracePt t="54729" x="2546350" y="3295650"/>
          <p14:tracePt t="54746" x="2533650" y="3321050"/>
          <p14:tracePt t="54763" x="2514600" y="3346450"/>
          <p14:tracePt t="54779" x="2489200" y="3384550"/>
          <p14:tracePt t="54796" x="2476500" y="3403600"/>
          <p14:tracePt t="54800" x="2470150" y="3409950"/>
          <p14:tracePt t="54812" x="2463800" y="3422650"/>
          <p14:tracePt t="54829" x="2444750" y="3435350"/>
          <p14:tracePt t="54845" x="2444750" y="3448050"/>
          <p14:tracePt t="54863" x="2444750" y="3454400"/>
          <p14:tracePt t="54879" x="2444750" y="3460750"/>
          <p14:tracePt t="54896" x="2438400" y="3473450"/>
          <p14:tracePt t="54912" x="2438400" y="3486150"/>
          <p14:tracePt t="54929" x="2432050" y="3498850"/>
          <p14:tracePt t="54946" x="2432050" y="3511550"/>
          <p14:tracePt t="54962" x="2432050" y="3549650"/>
          <p14:tracePt t="54979" x="2432050" y="3575050"/>
          <p14:tracePt t="54996" x="2432050" y="3619500"/>
          <p14:tracePt t="55012" x="2432050" y="3670300"/>
          <p14:tracePt t="55029" x="2444750" y="3702050"/>
          <p14:tracePt t="55045" x="2463800" y="3733800"/>
          <p14:tracePt t="55062" x="2482850" y="3778250"/>
          <p14:tracePt t="55079" x="2495550" y="3810000"/>
          <p14:tracePt t="55096" x="2508250" y="3835400"/>
          <p14:tracePt t="55113" x="2540000" y="3867150"/>
          <p14:tracePt t="55129" x="2590800" y="3924300"/>
          <p14:tracePt t="55145" x="2654300" y="3962400"/>
          <p14:tracePt t="55162" x="2705100" y="3975100"/>
          <p14:tracePt t="55178" x="2774950" y="3994150"/>
          <p14:tracePt t="55195" x="2844800" y="4000500"/>
          <p14:tracePt t="55212" x="2901950" y="4000500"/>
          <p14:tracePt t="55229" x="2971800" y="4000500"/>
          <p14:tracePt t="55245" x="3060700" y="3981450"/>
          <p14:tracePt t="55262" x="3117850" y="3968750"/>
          <p14:tracePt t="55279" x="3168650" y="3937000"/>
          <p14:tracePt t="55295" x="3225800" y="3917950"/>
          <p14:tracePt t="55312" x="3257550" y="3898900"/>
          <p14:tracePt t="55328" x="3289300" y="3860800"/>
          <p14:tracePt t="55346" x="3308350" y="3835400"/>
          <p14:tracePt t="55362" x="3333750" y="3797300"/>
          <p14:tracePt t="55379" x="3346450" y="3771900"/>
          <p14:tracePt t="55395" x="3359150" y="3733800"/>
          <p14:tracePt t="55412" x="3378200" y="3689350"/>
          <p14:tracePt t="55429" x="3378200" y="3651250"/>
          <p14:tracePt t="55445" x="3397250" y="3606800"/>
          <p14:tracePt t="55463" x="3397250" y="3581400"/>
          <p14:tracePt t="55478" x="3397250" y="3568700"/>
          <p14:tracePt t="55495" x="3397250" y="3562350"/>
          <p14:tracePt t="55512" x="3384550" y="3549650"/>
          <p14:tracePt t="55528" x="3251200" y="3467100"/>
          <p14:tracePt t="55545" x="3054350" y="3403600"/>
          <p14:tracePt t="55562" x="2933700" y="3384550"/>
          <p14:tracePt t="55579" x="2838450" y="3352800"/>
          <p14:tracePt t="55595" x="2698750" y="3327400"/>
          <p14:tracePt t="55611" x="2641600" y="3314700"/>
          <p14:tracePt t="55628" x="2603500" y="3314700"/>
          <p14:tracePt t="55645" x="2571750" y="3314700"/>
          <p14:tracePt t="55662" x="2559050" y="3314700"/>
          <p14:tracePt t="55678" x="2540000" y="3314700"/>
          <p14:tracePt t="55696" x="2501900" y="3327400"/>
          <p14:tracePt t="55711" x="2457450" y="3371850"/>
          <p14:tracePt t="55728" x="2432050" y="3403600"/>
          <p14:tracePt t="55745" x="2419350" y="3435350"/>
          <p14:tracePt t="55761" x="2393950" y="3454400"/>
          <p14:tracePt t="55778" x="2381250" y="3467100"/>
          <p14:tracePt t="55795" x="2381250" y="3479800"/>
          <p14:tracePt t="55799" x="2381250" y="3486150"/>
          <p14:tracePt t="55812" x="2381250" y="3492500"/>
          <p14:tracePt t="55828" x="2381250" y="3517900"/>
          <p14:tracePt t="55844" x="2381250" y="3562350"/>
          <p14:tracePt t="55861" x="2419350" y="3600450"/>
          <p14:tracePt t="55878" x="2527300" y="3670300"/>
          <p14:tracePt t="55895" x="2603500" y="3721100"/>
          <p14:tracePt t="55911" x="2660650" y="3746500"/>
          <p14:tracePt t="55928" x="2705100" y="3759200"/>
          <p14:tracePt t="55944" x="2806700" y="3765550"/>
          <p14:tracePt t="55961" x="2870200" y="3765550"/>
          <p14:tracePt t="55978" x="2965450" y="3765550"/>
          <p14:tracePt t="55994" x="3079750" y="3740150"/>
          <p14:tracePt t="56011" x="3149600" y="3727450"/>
          <p14:tracePt t="56028" x="3181350" y="3702050"/>
          <p14:tracePt t="56045" x="3219450" y="3689350"/>
          <p14:tracePt t="56061" x="3270250" y="3670300"/>
          <p14:tracePt t="56078" x="3295650" y="3657600"/>
          <p14:tracePt t="56094" x="3333750" y="3613150"/>
          <p14:tracePt t="56111" x="3365500" y="3562350"/>
          <p14:tracePt t="56128" x="3371850" y="3530600"/>
          <p14:tracePt t="56145" x="3371850" y="3517900"/>
          <p14:tracePt t="56162" x="3371850" y="3486150"/>
          <p14:tracePt t="56178" x="3352800" y="3454400"/>
          <p14:tracePt t="56194" x="3270250" y="3397250"/>
          <p14:tracePt t="56211" x="3098800" y="3321050"/>
          <p14:tracePt t="56228" x="2876550" y="3295650"/>
          <p14:tracePt t="56244" x="2787650" y="3295650"/>
          <p14:tracePt t="56261" x="2692400" y="3302000"/>
          <p14:tracePt t="56278" x="2616200" y="3340100"/>
          <p14:tracePt t="56294" x="2552700" y="3371850"/>
          <p14:tracePt t="56311" x="2533650" y="3384550"/>
          <p14:tracePt t="56327" x="2514600" y="3403600"/>
          <p14:tracePt t="56344" x="2501900" y="3448050"/>
          <p14:tracePt t="56360" x="2501900" y="3498850"/>
          <p14:tracePt t="56377" x="2514600" y="3549650"/>
          <p14:tracePt t="56394" x="2540000" y="3581400"/>
          <p14:tracePt t="56411" x="2590800" y="3657600"/>
          <p14:tracePt t="56427" x="2641600" y="3721100"/>
          <p14:tracePt t="56444" x="2673350" y="3752850"/>
          <p14:tracePt t="56460" x="2730500" y="3816350"/>
          <p14:tracePt t="56477" x="2794000" y="3854450"/>
          <p14:tracePt t="56494" x="2851150" y="3860800"/>
          <p14:tracePt t="56511" x="2927350" y="3860800"/>
          <p14:tracePt t="56527" x="3009900" y="3854450"/>
          <p14:tracePt t="56544" x="3035300" y="3841750"/>
          <p14:tracePt t="56560" x="3060700" y="3835400"/>
          <p14:tracePt t="56577" x="3079750" y="3816350"/>
          <p14:tracePt t="56594" x="3086100" y="3810000"/>
          <p14:tracePt t="56610" x="3098800" y="3778250"/>
          <p14:tracePt t="56627" x="3111500" y="3759200"/>
          <p14:tracePt t="56644" x="3117850" y="3714750"/>
          <p14:tracePt t="56660" x="3098800" y="3683000"/>
          <p14:tracePt t="56677" x="2997200" y="3575050"/>
          <p14:tracePt t="56694" x="2863850" y="3486150"/>
          <p14:tracePt t="56710" x="2813050" y="3467100"/>
          <p14:tracePt t="56727" x="2762250" y="3460750"/>
          <p14:tracePt t="56744" x="2730500" y="3460750"/>
          <p14:tracePt t="56761" x="2667000" y="3460750"/>
          <p14:tracePt t="56777" x="2616200" y="3492500"/>
          <p14:tracePt t="56793" x="2571750" y="3530600"/>
          <p14:tracePt t="56796" x="2552700" y="3543300"/>
          <p14:tracePt t="56810" x="2527300" y="3562350"/>
          <p14:tracePt t="56827" x="2514600" y="3581400"/>
          <p14:tracePt t="56844" x="2495550" y="3606800"/>
          <p14:tracePt t="56860" x="2482850" y="3619500"/>
          <p14:tracePt t="56877" x="2470150" y="3632200"/>
          <p14:tracePt t="56893" x="2470150" y="3638550"/>
          <p14:tracePt t="56910" x="2470150" y="3644900"/>
          <p14:tracePt t="56943" x="2463800" y="3651250"/>
          <p14:tracePt t="56977" x="2463800" y="3663950"/>
          <p14:tracePt t="56993" x="2457450" y="3663950"/>
          <p14:tracePt t="57010" x="2432050" y="3670300"/>
          <p14:tracePt t="57026" x="2400300" y="3695700"/>
          <p14:tracePt t="57044" x="2286000" y="3765550"/>
          <p14:tracePt t="57060" x="2139950" y="3835400"/>
          <p14:tracePt t="57077" x="1943100" y="3886200"/>
          <p14:tracePt t="57094" x="1822450" y="3905250"/>
          <p14:tracePt t="57110" x="1606550" y="3937000"/>
          <p14:tracePt t="57127" x="1485900" y="3937000"/>
          <p14:tracePt t="57144" x="1428750" y="3937000"/>
          <p14:tracePt t="57160" x="1384300" y="3937000"/>
          <p14:tracePt t="57177" x="1371600" y="3937000"/>
          <p14:tracePt t="57193" x="1358900" y="3937000"/>
          <p14:tracePt t="57211" x="1352550" y="3937000"/>
          <p14:tracePt t="57269" x="1365250" y="3924300"/>
          <p14:tracePt t="57276" x="1428750" y="3898900"/>
          <p14:tracePt t="57283" x="1492250" y="3879850"/>
          <p14:tracePt t="57293" x="1549400" y="3867150"/>
          <p14:tracePt t="57310" x="1663700" y="3867150"/>
          <p14:tracePt t="57326" x="1892300" y="3860800"/>
          <p14:tracePt t="57343" x="2070100" y="3860800"/>
          <p14:tracePt t="57361" x="2171700" y="3860800"/>
          <p14:tracePt t="57377" x="2254250" y="3860800"/>
          <p14:tracePt t="57393" x="2336800" y="3879850"/>
          <p14:tracePt t="57410" x="2349500" y="3879850"/>
          <p14:tracePt t="57427" x="2362200" y="3879850"/>
          <p14:tracePt t="57460" x="2368550" y="3879850"/>
          <p14:tracePt t="57502" x="2362200" y="3886200"/>
          <p14:tracePt t="57509" x="2343150" y="3886200"/>
          <p14:tracePt t="57516" x="2286000" y="3886200"/>
          <p14:tracePt t="57526" x="2228850" y="3886200"/>
          <p14:tracePt t="57543" x="2051050" y="3886200"/>
          <p14:tracePt t="57559" x="1879600" y="3867150"/>
          <p14:tracePt t="57576" x="1828800" y="3860800"/>
          <p14:tracePt t="57593" x="1816100" y="3860800"/>
          <p14:tracePt t="57609" x="1809750" y="3860800"/>
          <p14:tracePt t="57626" x="1797050" y="3860800"/>
          <p14:tracePt t="57660" x="1797050" y="3854450"/>
          <p14:tracePt t="57692" x="1797050" y="3848100"/>
          <p14:tracePt t="57699" x="1816100" y="3835400"/>
          <p14:tracePt t="57709" x="1841500" y="3829050"/>
          <p14:tracePt t="57726" x="1873250" y="3829050"/>
          <p14:tracePt t="57743" x="1905000" y="3829050"/>
          <p14:tracePt t="57759" x="1911350" y="3829050"/>
          <p14:tracePt t="57776" x="1917700" y="3829050"/>
          <p14:tracePt t="57793" x="1924050" y="3829050"/>
          <p14:tracePt t="64385" x="1987550" y="3886200"/>
          <p14:tracePt t="64392" x="2044700" y="3937000"/>
          <p14:tracePt t="64404" x="2101850" y="3975100"/>
          <p14:tracePt t="64421" x="2203450" y="4057650"/>
          <p14:tracePt t="64437" x="2305050" y="4140200"/>
          <p14:tracePt t="64453" x="2393950" y="4203700"/>
          <p14:tracePt t="64470" x="2508250" y="4254500"/>
          <p14:tracePt t="64487" x="2711450" y="4337050"/>
          <p14:tracePt t="64504" x="2825750" y="4406900"/>
          <p14:tracePt t="64520" x="2940050" y="4464050"/>
          <p14:tracePt t="64537" x="3111500" y="4546600"/>
          <p14:tracePt t="64553" x="3302000" y="4610100"/>
          <p14:tracePt t="64570" x="3378200" y="4641850"/>
          <p14:tracePt t="64588" x="3511550" y="4699000"/>
          <p14:tracePt t="64603" x="3740150" y="4800600"/>
          <p14:tracePt t="64620" x="3848100" y="4838700"/>
          <p14:tracePt t="64636" x="3924300" y="4864100"/>
          <p14:tracePt t="64653" x="4000500" y="4895850"/>
          <p14:tracePt t="64670" x="4038600" y="4914900"/>
          <p14:tracePt t="64687" x="4083050" y="4921250"/>
          <p14:tracePt t="64703" x="4133850" y="4933950"/>
          <p14:tracePt t="64720" x="4222750" y="4965700"/>
          <p14:tracePt t="64736" x="4292600" y="4978400"/>
          <p14:tracePt t="64753" x="4375150" y="4997450"/>
          <p14:tracePt t="64770" x="4483100" y="5016500"/>
          <p14:tracePt t="64787" x="4692650" y="5041900"/>
          <p14:tracePt t="64804" x="4800600" y="5060950"/>
          <p14:tracePt t="64820" x="4895850" y="5080000"/>
          <p14:tracePt t="64836" x="5041900" y="5105400"/>
          <p14:tracePt t="64853" x="5124450" y="5124450"/>
          <p14:tracePt t="64870" x="5181600" y="5124450"/>
          <p14:tracePt t="64886" x="5213350" y="5124450"/>
          <p14:tracePt t="64903" x="5245100" y="5118100"/>
          <p14:tracePt t="64920" x="5264150" y="5105400"/>
          <p14:tracePt t="64937" x="5270500" y="5086350"/>
          <p14:tracePt t="64953" x="5308600" y="5029200"/>
          <p14:tracePt t="64969" x="5314950" y="4997450"/>
          <p14:tracePt t="64986" x="5314950" y="4946650"/>
          <p14:tracePt t="65003" x="5302250" y="4895850"/>
          <p14:tracePt t="65020" x="5264150" y="4864100"/>
          <p14:tracePt t="65036" x="5213350" y="4819650"/>
          <p14:tracePt t="65054" x="5168900" y="4794250"/>
          <p14:tracePt t="65069" x="5086350" y="4756150"/>
          <p14:tracePt t="65086" x="5029200" y="4737100"/>
          <p14:tracePt t="65103" x="4972050" y="4737100"/>
          <p14:tracePt t="65120" x="4826000" y="4749800"/>
          <p14:tracePt t="65136" x="4737100" y="4775200"/>
          <p14:tracePt t="65153" x="4699000" y="4787900"/>
          <p14:tracePt t="65169" x="4660900" y="4800600"/>
          <p14:tracePt t="65186" x="4648200" y="4819650"/>
          <p14:tracePt t="65203" x="4622800" y="4870450"/>
          <p14:tracePt t="65219" x="4622800" y="4965700"/>
          <p14:tracePt t="65236" x="4826000" y="5168900"/>
          <p14:tracePt t="65253" x="5003800" y="5295900"/>
          <p14:tracePt t="65269" x="5251450" y="5435600"/>
          <p14:tracePt t="65286" x="5422900" y="5518150"/>
          <p14:tracePt t="65288" x="5505450" y="5549900"/>
          <p14:tracePt t="65302" x="5588000" y="5575300"/>
          <p14:tracePt t="65320" x="5626100" y="5575300"/>
          <p14:tracePt t="65336" x="5657850" y="5562600"/>
          <p14:tracePt t="65353" x="5727700" y="5365750"/>
          <p14:tracePt t="65369" x="5727700" y="5245100"/>
          <p14:tracePt t="65386" x="5715000" y="5130800"/>
          <p14:tracePt t="65403" x="5683250" y="5016500"/>
          <p14:tracePt t="65419" x="5651500" y="4876800"/>
          <p14:tracePt t="65436" x="5632450" y="4851400"/>
          <p14:tracePt t="65453" x="5581650" y="4806950"/>
          <p14:tracePt t="65469" x="5473700" y="4781550"/>
          <p14:tracePt t="65486" x="5410200" y="4781550"/>
          <p14:tracePt t="65502" x="5359400" y="4794250"/>
          <p14:tracePt t="65520" x="5321300" y="4832350"/>
          <p14:tracePt t="65535" x="5270500" y="4914900"/>
          <p14:tracePt t="65553" x="5257800" y="4997450"/>
          <p14:tracePt t="65569" x="5257800" y="5067300"/>
          <p14:tracePt t="65586" x="5334000" y="5156200"/>
          <p14:tracePt t="65603" x="5543550" y="5276850"/>
          <p14:tracePt t="65619" x="5651500" y="5295900"/>
          <p14:tracePt t="65636" x="5727700" y="5295900"/>
          <p14:tracePt t="65652" x="5797550" y="5295900"/>
          <p14:tracePt t="65669" x="5842000" y="5245100"/>
          <p14:tracePt t="65685" x="5867400" y="5175250"/>
          <p14:tracePt t="65702" x="5861050" y="5067300"/>
          <p14:tracePt t="65719" x="5810250" y="4984750"/>
          <p14:tracePt t="65736" x="5740400" y="4927600"/>
          <p14:tracePt t="65753" x="5645150" y="4889500"/>
          <p14:tracePt t="65769" x="5549900" y="4883150"/>
          <p14:tracePt t="65786" x="5530850" y="4883150"/>
          <p14:tracePt t="65802" x="5499100" y="4895850"/>
          <p14:tracePt t="65804" x="5492750" y="4927600"/>
          <p14:tracePt t="65819" x="5492750" y="5003800"/>
          <p14:tracePt t="65835" x="5505450" y="5048250"/>
          <p14:tracePt t="65853" x="5562600" y="5111750"/>
          <p14:tracePt t="65869" x="5607050" y="5156200"/>
          <p14:tracePt t="65885" x="5651500" y="5181600"/>
          <p14:tracePt t="65902" x="5676900" y="5181600"/>
          <p14:tracePt t="65918" x="5683250" y="5181600"/>
          <p14:tracePt t="65935" x="5689600" y="5181600"/>
          <p14:tracePt t="65952" x="5695950" y="5181600"/>
          <p14:tracePt t="65994" x="5695950" y="5175250"/>
          <p14:tracePt t="66300" x="5645150" y="5175250"/>
          <p14:tracePt t="66306" x="5594350" y="5175250"/>
          <p14:tracePt t="66318" x="5556250" y="5175250"/>
          <p14:tracePt t="66336" x="5480050" y="5187950"/>
          <p14:tracePt t="66351" x="5391150" y="5232400"/>
          <p14:tracePt t="66369" x="5314950" y="5251450"/>
          <p14:tracePt t="66385" x="5207000" y="5289550"/>
          <p14:tracePt t="66401" x="5029200" y="5353050"/>
          <p14:tracePt t="66418" x="4921250" y="5391150"/>
          <p14:tracePt t="66435" x="4730750" y="5473700"/>
          <p14:tracePt t="66452" x="4559300" y="5524500"/>
          <p14:tracePt t="66468" x="4279900" y="5575300"/>
          <p14:tracePt t="66485" x="4057650" y="5607050"/>
          <p14:tracePt t="66502" x="3937000" y="5632450"/>
          <p14:tracePt t="66518" x="3867150" y="5651500"/>
          <p14:tracePt t="66535" x="3854450" y="5651500"/>
          <p14:tracePt t="66551" x="3848100" y="5651500"/>
          <p14:tracePt t="66568" x="3829050" y="5651500"/>
          <p14:tracePt t="66602" x="3829050" y="5657850"/>
          <p14:tracePt t="66618" x="3854450" y="5664200"/>
          <p14:tracePt t="66635" x="4121150" y="5727700"/>
          <p14:tracePt t="66652" x="4298950" y="5759450"/>
          <p14:tracePt t="66668" x="4502150" y="5778500"/>
          <p14:tracePt t="66685" x="4724400" y="5822950"/>
          <p14:tracePt t="66702" x="4965700" y="5842000"/>
          <p14:tracePt t="66718" x="5111750" y="5848350"/>
          <p14:tracePt t="66734" x="5194300" y="5848350"/>
          <p14:tracePt t="66751" x="5232400" y="5848350"/>
          <p14:tracePt t="66768" x="5238750" y="5829300"/>
          <p14:tracePt t="66784" x="5175250" y="5740400"/>
          <p14:tracePt t="66787" x="5118100" y="5695950"/>
          <p14:tracePt t="66801" x="5022850" y="5651500"/>
          <p14:tracePt t="66818" x="4660900" y="5556250"/>
          <p14:tracePt t="66835" x="4495800" y="5556250"/>
          <p14:tracePt t="66851" x="4445000" y="5556250"/>
          <p14:tracePt t="66868" x="4432300" y="5556250"/>
          <p14:tracePt t="66884" x="4413250" y="5562600"/>
          <p14:tracePt t="66901" x="4419600" y="5626100"/>
          <p14:tracePt t="66918" x="4495800" y="5715000"/>
          <p14:tracePt t="66934" x="4641850" y="5810250"/>
          <p14:tracePt t="66951" x="4667250" y="5816600"/>
          <p14:tracePt t="66968" x="4692650" y="5816600"/>
          <p14:tracePt t="66984" x="4705350" y="58166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Chart 37"/>
          <p:cNvGraphicFramePr>
            <a:graphicFrameLocks/>
          </p:cNvGraphicFramePr>
          <p:nvPr>
            <p:extLst/>
          </p:nvPr>
        </p:nvGraphicFramePr>
        <p:xfrm>
          <a:off x="1093138" y="1087202"/>
          <a:ext cx="7619048" cy="50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00" y="0"/>
            <a:ext cx="7920037" cy="1079500"/>
          </a:xfrm>
        </p:spPr>
        <p:txBody>
          <a:bodyPr/>
          <a:lstStyle/>
          <a:p>
            <a:pPr eaLnBrk="1" hangingPunct="1"/>
            <a:r>
              <a:rPr lang="nl-BE" dirty="0" smtClean="0"/>
              <a:t>Sectoren</a:t>
            </a:r>
            <a:endParaRPr lang="en-US" dirty="0" smtClean="0"/>
          </a:p>
        </p:txBody>
      </p:sp>
      <p:graphicFrame>
        <p:nvGraphicFramePr>
          <p:cNvPr id="6147" name="Object 3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1766054" y="6169924"/>
          <a:ext cx="3852863" cy="263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Werkblad" r:id="rId7" imgW="8671483" imgH="5928336" progId="Excel.Sheet.8">
                  <p:embed/>
                </p:oleObj>
              </mc:Choice>
              <mc:Fallback>
                <p:oleObj name="Werkblad" r:id="rId7" imgW="8671483" imgH="5928336" progId="Excel.Sheet.8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054" y="6169924"/>
                        <a:ext cx="3852863" cy="2633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AutoShape 14"/>
          <p:cNvSpPr>
            <a:spLocks noChangeAspect="1" noChangeArrowheads="1" noTextEdit="1"/>
          </p:cNvSpPr>
          <p:nvPr/>
        </p:nvSpPr>
        <p:spPr bwMode="auto">
          <a:xfrm>
            <a:off x="2192338" y="2016125"/>
            <a:ext cx="49720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2F4D5D"/>
              </a:solidFill>
            </a:endParaRPr>
          </a:p>
        </p:txBody>
      </p:sp>
      <p:pic>
        <p:nvPicPr>
          <p:cNvPr id="61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94419" y="335939"/>
            <a:ext cx="1217767" cy="1757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59" name="Picture 2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61134" y="221712"/>
            <a:ext cx="1217767" cy="1270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505" y="3674798"/>
            <a:ext cx="1403189" cy="1143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61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75524" y="2524919"/>
            <a:ext cx="1236662" cy="1073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62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3048" y="1092200"/>
            <a:ext cx="948135" cy="136952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23"/>
          <p:cNvSpPr txBox="1"/>
          <p:nvPr/>
        </p:nvSpPr>
        <p:spPr>
          <a:xfrm>
            <a:off x="0" y="5780770"/>
            <a:ext cx="110959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nl-BE" sz="1400" i="1" dirty="0" smtClean="0">
                <a:solidFill>
                  <a:srgbClr val="00407A"/>
                </a:solidFill>
              </a:rPr>
              <a:t>Bron: ie-net</a:t>
            </a:r>
            <a:endParaRPr lang="nl-BE" sz="1400" i="1" dirty="0">
              <a:solidFill>
                <a:srgbClr val="00407A"/>
              </a:solidFill>
            </a:endParaRPr>
          </a:p>
        </p:txBody>
      </p:sp>
      <p:sp>
        <p:nvSpPr>
          <p:cNvPr id="14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286250" y="6210000"/>
            <a:ext cx="3692550" cy="648000"/>
          </a:xfrm>
        </p:spPr>
        <p:txBody>
          <a:bodyPr/>
          <a:lstStyle/>
          <a:p>
            <a:r>
              <a:rPr lang="nl-NL" smtClean="0">
                <a:solidFill>
                  <a:srgbClr val="FFFFFF"/>
                </a:solidFill>
              </a:rPr>
              <a:t>Faculteit Bio-ingenieurswetenschappen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7057" y="4151743"/>
            <a:ext cx="1441043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29</a:t>
            </a:fld>
            <a:endParaRPr lang="nl-NL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07189"/>
      </p:ext>
    </p:extLst>
  </p:cSld>
  <p:clrMapOvr>
    <a:masterClrMapping/>
  </p:clrMapOvr>
  <p:transition advTm="55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20" x="4787900" y="5829300"/>
          <p14:tracePt t="5927" x="4851400" y="5829300"/>
          <p14:tracePt t="5936" x="4914900" y="5842000"/>
          <p14:tracePt t="5950" x="5003800" y="5835650"/>
          <p14:tracePt t="5967" x="5143500" y="5816600"/>
          <p14:tracePt t="5984" x="5245100" y="5784850"/>
          <p14:tracePt t="6000" x="5410200" y="5588000"/>
          <p14:tracePt t="6016" x="5486400" y="5454650"/>
          <p14:tracePt t="6041" x="5581650" y="5162550"/>
          <p14:tracePt t="6044" x="5594350" y="5073650"/>
          <p14:tracePt t="6072" x="5613400" y="4851400"/>
          <p14:tracePt t="6101" x="5600700" y="4667250"/>
          <p14:tracePt t="6135" x="5524500" y="4502150"/>
          <p14:tracePt t="6175" x="5384800" y="4362450"/>
          <p14:tracePt t="6220" x="5175250" y="4165600"/>
          <p14:tracePt t="6281" x="4914900" y="3638550"/>
          <p14:tracePt t="6397" x="5156200" y="3003550"/>
          <p14:tracePt t="6597" x="5187950" y="2921000"/>
          <p14:tracePt t="6624" x="5314950" y="2540000"/>
          <p14:tracePt t="6657" x="5575300" y="2006600"/>
          <p14:tracePt t="6695" x="5664200" y="1746250"/>
          <p14:tracePt t="6721" x="5664200" y="1682750"/>
          <p14:tracePt t="6736" x="5664200" y="1663700"/>
          <p14:tracePt t="6749" x="5657850" y="1651000"/>
          <p14:tracePt t="6766" x="5651500" y="1638300"/>
          <p14:tracePt t="6783" x="5638800" y="1631950"/>
          <p14:tracePt t="6800" x="5632450" y="1612900"/>
          <p14:tracePt t="6826" x="5600700" y="1606550"/>
          <p14:tracePt t="6834" x="5600700" y="1600200"/>
          <p14:tracePt t="6852" x="5594350" y="1600200"/>
          <p14:tracePt t="6867" x="5594350" y="1593850"/>
          <p14:tracePt t="6882" x="5588000" y="1593850"/>
          <p14:tracePt t="6925" x="5600700" y="1587500"/>
          <p14:tracePt t="6932" x="5613400" y="1581150"/>
          <p14:tracePt t="6939" x="5632450" y="1581150"/>
          <p14:tracePt t="6949" x="5657850" y="1581150"/>
          <p14:tracePt t="6966" x="5676900" y="1581150"/>
          <p14:tracePt t="6983" x="5734050" y="1581150"/>
          <p14:tracePt t="6999" x="5765800" y="1581150"/>
          <p14:tracePt t="7015" x="5791200" y="1587500"/>
          <p14:tracePt t="7033" x="5829300" y="1593850"/>
          <p14:tracePt t="7049" x="5886450" y="1606550"/>
          <p14:tracePt t="7066" x="5937250" y="1625600"/>
          <p14:tracePt t="7082" x="5988050" y="1638300"/>
          <p14:tracePt t="7099" x="6051550" y="1682750"/>
          <p14:tracePt t="7115" x="6096000" y="1727200"/>
          <p14:tracePt t="7132" x="6159500" y="1778000"/>
          <p14:tracePt t="7149" x="6216650" y="1809750"/>
          <p14:tracePt t="7165" x="6299200" y="1822450"/>
          <p14:tracePt t="7182" x="6350000" y="1822450"/>
          <p14:tracePt t="7199" x="6400800" y="1822450"/>
          <p14:tracePt t="7215" x="6477000" y="1822450"/>
          <p14:tracePt t="7232" x="6527800" y="1797050"/>
          <p14:tracePt t="7249" x="6604000" y="1758950"/>
          <p14:tracePt t="7266" x="6648450" y="1727200"/>
          <p14:tracePt t="7282" x="6718300" y="1676400"/>
          <p14:tracePt t="7299" x="6756400" y="1638300"/>
          <p14:tracePt t="7315" x="6800850" y="1562100"/>
          <p14:tracePt t="7332" x="6838950" y="1416050"/>
          <p14:tracePt t="7349" x="6838950" y="1301750"/>
          <p14:tracePt t="7365" x="6838950" y="1174750"/>
          <p14:tracePt t="7382" x="6813550" y="1098550"/>
          <p14:tracePt t="7398" x="6769100" y="1041400"/>
          <p14:tracePt t="7415" x="6737350" y="1003300"/>
          <p14:tracePt t="7432" x="6673850" y="971550"/>
          <p14:tracePt t="7449" x="6584950" y="952500"/>
          <p14:tracePt t="7465" x="6483350" y="952500"/>
          <p14:tracePt t="7482" x="6375400" y="952500"/>
          <p14:tracePt t="7499" x="6273800" y="965200"/>
          <p14:tracePt t="7515" x="6108700" y="996950"/>
          <p14:tracePt t="7532" x="5899150" y="1079500"/>
          <p14:tracePt t="7548" x="5753100" y="1143000"/>
          <p14:tracePt t="7552" x="5695950" y="1162050"/>
          <p14:tracePt t="7565" x="5651500" y="1187450"/>
          <p14:tracePt t="7582" x="5588000" y="1244600"/>
          <p14:tracePt t="7598" x="5518150" y="1327150"/>
          <p14:tracePt t="7615" x="5448300" y="1441450"/>
          <p14:tracePt t="7632" x="5403850" y="1606550"/>
          <p14:tracePt t="7648" x="5410200" y="1708150"/>
          <p14:tracePt t="7665" x="5435600" y="1797050"/>
          <p14:tracePt t="7682" x="5486400" y="1879600"/>
          <p14:tracePt t="7698" x="5581650" y="1968500"/>
          <p14:tracePt t="7715" x="5683250" y="2032000"/>
          <p14:tracePt t="7732" x="5784850" y="2076450"/>
          <p14:tracePt t="7748" x="5937250" y="2133600"/>
          <p14:tracePt t="7765" x="6026150" y="2139950"/>
          <p14:tracePt t="7781" x="6115050" y="2139950"/>
          <p14:tracePt t="7798" x="6261100" y="2108200"/>
          <p14:tracePt t="7814" x="6318250" y="2076450"/>
          <p14:tracePt t="7831" x="6362700" y="2051050"/>
          <p14:tracePt t="7848" x="6426200" y="1981200"/>
          <p14:tracePt t="7864" x="6502400" y="1873250"/>
          <p14:tracePt t="7881" x="6527800" y="1803400"/>
          <p14:tracePt t="7898" x="6553200" y="1714500"/>
          <p14:tracePt t="7914" x="6559550" y="1606550"/>
          <p14:tracePt t="7931" x="6546850" y="1511300"/>
          <p14:tracePt t="7948" x="6515100" y="1397000"/>
          <p14:tracePt t="7965" x="6445250" y="1263650"/>
          <p14:tracePt t="7981" x="6381750" y="1181100"/>
          <p14:tracePt t="7998" x="6337300" y="1136650"/>
          <p14:tracePt t="8015" x="6261100" y="1098550"/>
          <p14:tracePt t="8031" x="6159500" y="1066800"/>
          <p14:tracePt t="8048" x="6108700" y="1066800"/>
          <p14:tracePt t="8065" x="6019800" y="1066800"/>
          <p14:tracePt t="8081" x="5937250" y="1085850"/>
          <p14:tracePt t="8097" x="5797550" y="1149350"/>
          <p14:tracePt t="8115" x="5740400" y="1206500"/>
          <p14:tracePt t="8131" x="5689600" y="1270000"/>
          <p14:tracePt t="8148" x="5645150" y="1346200"/>
          <p14:tracePt t="8164" x="5638800" y="1422400"/>
          <p14:tracePt t="8181" x="5638800" y="1466850"/>
          <p14:tracePt t="8198" x="5683250" y="1543050"/>
          <p14:tracePt t="8215" x="5835650" y="1682750"/>
          <p14:tracePt t="8231" x="5924550" y="1733550"/>
          <p14:tracePt t="8248" x="6013450" y="1790700"/>
          <p14:tracePt t="8264" x="6178550" y="1835150"/>
          <p14:tracePt t="8281" x="6267450" y="1835150"/>
          <p14:tracePt t="8297" x="6324600" y="1835150"/>
          <p14:tracePt t="8315" x="6394450" y="1828800"/>
          <p14:tracePt t="8331" x="6451600" y="1797050"/>
          <p14:tracePt t="8347" x="6508750" y="1714500"/>
          <p14:tracePt t="8364" x="6559550" y="1619250"/>
          <p14:tracePt t="8381" x="6572250" y="1492250"/>
          <p14:tracePt t="8398" x="6565900" y="1409700"/>
          <p14:tracePt t="8414" x="6508750" y="1250950"/>
          <p14:tracePt t="8431" x="6477000" y="1206500"/>
          <p14:tracePt t="8448" x="6337300" y="1098550"/>
          <p14:tracePt t="8464" x="6210300" y="1054100"/>
          <p14:tracePt t="8481" x="6153150" y="1047750"/>
          <p14:tracePt t="8497" x="6083300" y="1047750"/>
          <p14:tracePt t="8514" x="6038850" y="1060450"/>
          <p14:tracePt t="8531" x="5969000" y="1104900"/>
          <p14:tracePt t="8548" x="5886450" y="1187450"/>
          <p14:tracePt t="8550" x="5835650" y="1244600"/>
          <p14:tracePt t="8564" x="5797550" y="1333500"/>
          <p14:tracePt t="8580" x="5765800" y="1377950"/>
          <p14:tracePt t="8598" x="5746750" y="1428750"/>
          <p14:tracePt t="8614" x="5759450" y="1524000"/>
          <p14:tracePt t="8631" x="5810250" y="1593850"/>
          <p14:tracePt t="8647" x="5899150" y="1682750"/>
          <p14:tracePt t="8664" x="5981700" y="1758950"/>
          <p14:tracePt t="8680" x="6153150" y="1828800"/>
          <p14:tracePt t="8697" x="6248400" y="1847850"/>
          <p14:tracePt t="8714" x="6305550" y="1847850"/>
          <p14:tracePt t="8731" x="6375400" y="1816100"/>
          <p14:tracePt t="8747" x="6419850" y="1784350"/>
          <p14:tracePt t="8764" x="6477000" y="1670050"/>
          <p14:tracePt t="8781" x="6489700" y="1568450"/>
          <p14:tracePt t="8798" x="6489700" y="1479550"/>
          <p14:tracePt t="8814" x="6470650" y="1346200"/>
          <p14:tracePt t="8831" x="6426200" y="1282700"/>
          <p14:tracePt t="8847" x="6350000" y="1212850"/>
          <p14:tracePt t="8864" x="6261100" y="1168400"/>
          <p14:tracePt t="8881" x="6223000" y="1155700"/>
          <p14:tracePt t="8897" x="6172200" y="1155700"/>
          <p14:tracePt t="8913" x="6108700" y="1181100"/>
          <p14:tracePt t="8932" x="6057900" y="1212850"/>
          <p14:tracePt t="8948" x="5994400" y="1301750"/>
          <p14:tracePt t="8963" x="5943600" y="1390650"/>
          <p14:tracePt t="8981" x="5930900" y="1441450"/>
          <p14:tracePt t="8997" x="5930900" y="1485900"/>
          <p14:tracePt t="9014" x="5937250" y="1524000"/>
          <p14:tracePt t="9030" x="5981700" y="1593850"/>
          <p14:tracePt t="9047" x="6007100" y="1631950"/>
          <p14:tracePt t="9064" x="6064250" y="1676400"/>
          <p14:tracePt t="9080" x="6197600" y="1778000"/>
          <p14:tracePt t="9097" x="6311900" y="1822450"/>
          <p14:tracePt t="9114" x="6362700" y="1835150"/>
          <p14:tracePt t="9130" x="6419850" y="1835150"/>
          <p14:tracePt t="9147" x="6438900" y="1835150"/>
          <p14:tracePt t="9164" x="6464300" y="1822450"/>
          <p14:tracePt t="9180" x="6496050" y="1771650"/>
          <p14:tracePt t="9197" x="6508750" y="1663700"/>
          <p14:tracePt t="9213" x="6496050" y="1600200"/>
          <p14:tracePt t="9230" x="6426200" y="1511300"/>
          <p14:tracePt t="9247" x="6324600" y="1447800"/>
          <p14:tracePt t="9263" x="6191250" y="1397000"/>
          <p14:tracePt t="9280" x="6134100" y="1397000"/>
          <p14:tracePt t="9297" x="6089650" y="1397000"/>
          <p14:tracePt t="9313" x="6032500" y="1409700"/>
          <p14:tracePt t="9330" x="6000750" y="1428750"/>
          <p14:tracePt t="9347" x="5956300" y="1492250"/>
          <p14:tracePt t="9363" x="5949950" y="1600200"/>
          <p14:tracePt t="9380" x="5956300" y="1663700"/>
          <p14:tracePt t="9396" x="5994400" y="1727200"/>
          <p14:tracePt t="9413" x="6032500" y="1778000"/>
          <p14:tracePt t="9430" x="6127750" y="1835150"/>
          <p14:tracePt t="9447" x="6159500" y="1841500"/>
          <p14:tracePt t="9463" x="6178550" y="1841500"/>
          <p14:tracePt t="9480" x="6210300" y="1835150"/>
          <p14:tracePt t="9496" x="6216650" y="1828800"/>
          <p14:tracePt t="9513" x="6223000" y="1822450"/>
          <p14:tracePt t="9530" x="6223000" y="1816100"/>
          <p14:tracePt t="9546" x="6216650" y="1803400"/>
          <p14:tracePt t="9563" x="6210300" y="1803400"/>
          <p14:tracePt t="9582" x="6203950" y="1803400"/>
          <p14:tracePt t="9611" x="6197600" y="1803400"/>
          <p14:tracePt t="10130" x="6115050" y="1847850"/>
          <p14:tracePt t="10150" x="5924550" y="1962150"/>
          <p14:tracePt t="10163" x="5867400" y="2000250"/>
          <p14:tracePt t="10179" x="5670550" y="2076450"/>
          <p14:tracePt t="10196" x="5600700" y="2101850"/>
          <p14:tracePt t="10213" x="5556250" y="2114550"/>
          <p14:tracePt t="10230" x="5530850" y="2120900"/>
          <p14:tracePt t="10246" x="5518150" y="2120900"/>
          <p14:tracePt t="10262" x="5499100" y="2127250"/>
          <p14:tracePt t="10279" x="5486400" y="2133600"/>
          <p14:tracePt t="10296" x="5461000" y="2146300"/>
          <p14:tracePt t="10313" x="5429250" y="2165350"/>
          <p14:tracePt t="10329" x="5416550" y="2171700"/>
          <p14:tracePt t="10346" x="5397500" y="2178050"/>
          <p14:tracePt t="10362" x="5378450" y="2178050"/>
          <p14:tracePt t="10379" x="5372100" y="2178050"/>
          <p14:tracePt t="10396" x="5365750" y="2178050"/>
          <p14:tracePt t="10412" x="5340350" y="2184400"/>
          <p14:tracePt t="10429" x="5270500" y="2203450"/>
          <p14:tracePt t="10445" x="5219700" y="2222500"/>
          <p14:tracePt t="10463" x="5162550" y="2241550"/>
          <p14:tracePt t="10479" x="5105400" y="2260600"/>
          <p14:tracePt t="10495" x="5073650" y="2273300"/>
          <p14:tracePt t="10512" x="5060950" y="2292350"/>
          <p14:tracePt t="10529" x="5048250" y="2298700"/>
          <p14:tracePt t="10545" x="5029200" y="2298700"/>
          <p14:tracePt t="10572" x="5022850" y="2298700"/>
          <p14:tracePt t="10609" x="5016500" y="2298700"/>
          <p14:tracePt t="10689" x="5016500" y="2305050"/>
          <p14:tracePt t="10709" x="5048250" y="2317750"/>
          <p14:tracePt t="10720" x="5092700" y="2355850"/>
          <p14:tracePt t="10729" x="5124450" y="2374900"/>
          <p14:tracePt t="10745" x="5194300" y="2387600"/>
          <p14:tracePt t="10762" x="5270500" y="2419350"/>
          <p14:tracePt t="10779" x="5314950" y="2444750"/>
          <p14:tracePt t="10796" x="5365750" y="2476500"/>
          <p14:tracePt t="10812" x="5410200" y="2533650"/>
          <p14:tracePt t="10828" x="5499100" y="2635250"/>
          <p14:tracePt t="10845" x="5556250" y="2717800"/>
          <p14:tracePt t="10862" x="5638800" y="2787650"/>
          <p14:tracePt t="10878" x="5759450" y="2895600"/>
          <p14:tracePt t="10900" x="5816600" y="2933700"/>
          <p14:tracePt t="10914" x="5835650" y="2959100"/>
          <p14:tracePt t="10929" x="5861050" y="2978150"/>
          <p14:tracePt t="10945" x="5873750" y="2990850"/>
          <p14:tracePt t="10978" x="5873750" y="2997200"/>
          <p14:tracePt t="10995" x="5880100" y="2997200"/>
          <p14:tracePt t="11012" x="5880100" y="3003550"/>
          <p14:tracePt t="11032" x="5886450" y="3003550"/>
          <p14:tracePt t="11045" x="5886450" y="3016250"/>
          <p14:tracePt t="11067" x="5892800" y="3016250"/>
          <p14:tracePt t="11148" x="5886450" y="3009900"/>
          <p14:tracePt t="11163" x="5797550" y="2946400"/>
          <p14:tracePt t="11179" x="5645150" y="2838450"/>
          <p14:tracePt t="11206" x="5384800" y="2597150"/>
          <p14:tracePt t="11231" x="5327650" y="2559050"/>
          <p14:tracePt t="11246" x="5314950" y="2559050"/>
          <p14:tracePt t="11261" x="5302250" y="2552700"/>
          <p14:tracePt t="11301" x="5295900" y="2552700"/>
          <p14:tracePt t="11338" x="5289550" y="2552700"/>
          <p14:tracePt t="11382" x="5289550" y="2540000"/>
          <p14:tracePt t="11410" x="5295900" y="2533650"/>
          <p14:tracePt t="11419" x="5327650" y="2527300"/>
          <p14:tracePt t="11430" x="5365750" y="2527300"/>
          <p14:tracePt t="11444" x="5467350" y="2514600"/>
          <p14:tracePt t="11462" x="5638800" y="2527300"/>
          <p14:tracePt t="11478" x="5721350" y="2552700"/>
          <p14:tracePt t="11495" x="5765800" y="2571750"/>
          <p14:tracePt t="11512" x="5803900" y="2597150"/>
          <p14:tracePt t="11513" x="5816600" y="2603500"/>
          <p14:tracePt t="11528" x="5842000" y="2647950"/>
          <p14:tracePt t="11545" x="5867400" y="2667000"/>
          <p14:tracePt t="11561" x="5880100" y="2698750"/>
          <p14:tracePt t="11578" x="5892800" y="2717800"/>
          <p14:tracePt t="11594" x="5892800" y="2730500"/>
          <p14:tracePt t="11611" x="5899150" y="2736850"/>
          <p14:tracePt t="11628" x="5899150" y="2743200"/>
          <p14:tracePt t="11644" x="5905500" y="2743200"/>
          <p14:tracePt t="12175" x="5930900" y="2768600"/>
          <p14:tracePt t="12201" x="6038850" y="2895600"/>
          <p14:tracePt t="12222" x="6134100" y="3048000"/>
          <p14:tracePt t="12247" x="6197600" y="3155950"/>
          <p14:tracePt t="12269" x="6210300" y="3181350"/>
          <p14:tracePt t="12288" x="6210300" y="3187700"/>
          <p14:tracePt t="12306" x="6210300" y="3200400"/>
          <p14:tracePt t="12342" x="6216650" y="3206750"/>
          <p14:tracePt t="12379" x="6216650" y="3213100"/>
          <p14:tracePt t="12671" x="6229350" y="3219450"/>
          <p14:tracePt t="12691" x="6261100" y="3251200"/>
          <p14:tracePt t="12704" x="6280150" y="3289300"/>
          <p14:tracePt t="12718" x="6305550" y="3333750"/>
          <p14:tracePt t="12731" x="6330950" y="3390900"/>
          <p14:tracePt t="12744" x="6343650" y="3448050"/>
          <p14:tracePt t="12760" x="6350000" y="3498850"/>
          <p14:tracePt t="12777" x="6350000" y="3549650"/>
          <p14:tracePt t="12794" x="6350000" y="3600450"/>
          <p14:tracePt t="12810" x="6350000" y="3625850"/>
          <p14:tracePt t="12828" x="6350000" y="3663950"/>
          <p14:tracePt t="12844" x="6343650" y="3689350"/>
          <p14:tracePt t="12861" x="6337300" y="3759200"/>
          <p14:tracePt t="12881" x="6337300" y="3835400"/>
          <p14:tracePt t="12899" x="6337300" y="3898900"/>
          <p14:tracePt t="12917" x="6337300" y="3968750"/>
          <p14:tracePt t="12936" x="6337300" y="3987800"/>
          <p14:tracePt t="12950" x="6337300" y="4006850"/>
          <p14:tracePt t="12967" x="6337300" y="4013200"/>
          <p14:tracePt t="12980" x="6337300" y="4025900"/>
          <p14:tracePt t="13011" x="6330950" y="4025900"/>
          <p14:tracePt t="13034" x="6324600" y="4025900"/>
          <p14:tracePt t="13048" x="6324600" y="3987800"/>
          <p14:tracePt t="13064" x="6324600" y="3943350"/>
          <p14:tracePt t="13083" x="6324600" y="3898900"/>
          <p14:tracePt t="13099" x="6324600" y="3848100"/>
          <p14:tracePt t="13118" x="6324600" y="3816350"/>
          <p14:tracePt t="13137" x="6324600" y="3721100"/>
          <p14:tracePt t="13156" x="6324600" y="3587750"/>
          <p14:tracePt t="13175" x="6280150" y="3378200"/>
          <p14:tracePt t="13194" x="6254750" y="3232150"/>
          <p14:tracePt t="13213" x="6248400" y="3181350"/>
          <p14:tracePt t="13227" x="6242050" y="3149600"/>
          <p14:tracePt t="13243" x="6242050" y="3136900"/>
          <p14:tracePt t="13260" x="6242050" y="3130550"/>
          <p14:tracePt t="13276" x="6242050" y="3124200"/>
          <p14:tracePt t="13340" x="6254750" y="3130550"/>
          <p14:tracePt t="13353" x="6261100" y="3136900"/>
          <p14:tracePt t="13366" x="6299200" y="3168650"/>
          <p14:tracePt t="13377" x="6318250" y="3187700"/>
          <p14:tracePt t="13393" x="6350000" y="3213100"/>
          <p14:tracePt t="13409" x="6369050" y="3276600"/>
          <p14:tracePt t="13427" x="6394450" y="3340100"/>
          <p14:tracePt t="13443" x="6426200" y="3460750"/>
          <p14:tracePt t="13461" x="6445250" y="3530600"/>
          <p14:tracePt t="13484" x="6451600" y="3619500"/>
          <p14:tracePt t="13505" x="6451600" y="3714750"/>
          <p14:tracePt t="13525" x="6451600" y="3816350"/>
          <p14:tracePt t="13559" x="6438900" y="3879850"/>
          <p14:tracePt t="13588" x="6438900" y="3898900"/>
          <p14:tracePt t="13646" x="6426200" y="3898900"/>
          <p14:tracePt t="13660" x="6419850" y="3835400"/>
          <p14:tracePt t="13679" x="6419850" y="3765550"/>
          <p14:tracePt t="13699" x="6413500" y="3708400"/>
          <p14:tracePt t="13718" x="6413500" y="3619500"/>
          <p14:tracePt t="13737" x="6413500" y="3600450"/>
          <p14:tracePt t="13756" x="6413500" y="3587750"/>
          <p14:tracePt t="13982" x="6413500" y="3600450"/>
          <p14:tracePt t="14010" x="6413500" y="3702050"/>
          <p14:tracePt t="14046" x="6413500" y="3797300"/>
          <p14:tracePt t="14078" x="6413500" y="3860800"/>
          <p14:tracePt t="14107" x="6413500" y="3930650"/>
          <p14:tracePt t="14136" x="6400800" y="4044950"/>
          <p14:tracePt t="14163" x="6400800" y="4127500"/>
          <p14:tracePt t="14186" x="6394450" y="4165600"/>
          <p14:tracePt t="14208" x="6394450" y="4178300"/>
          <p14:tracePt t="14225" x="6394450" y="4191000"/>
          <p14:tracePt t="14243" x="6394450" y="4203700"/>
          <p14:tracePt t="14259" x="6388100" y="4222750"/>
          <p14:tracePt t="14277" x="6388100" y="4229100"/>
          <p14:tracePt t="14294" x="6381750" y="4235450"/>
          <p14:tracePt t="14327" x="6381750" y="4241800"/>
          <p14:tracePt t="14346" x="6381750" y="4248150"/>
          <p14:tracePt t="14362" x="6369050" y="4267200"/>
          <p14:tracePt t="14379" x="6369050" y="4279900"/>
          <p14:tracePt t="14397" x="6350000" y="4305300"/>
          <p14:tracePt t="14414" x="6343650" y="4324350"/>
          <p14:tracePt t="14441" x="6337300" y="4349750"/>
          <p14:tracePt t="14459" x="6337300" y="4356100"/>
          <p14:tracePt t="14476" x="6330950" y="4362450"/>
          <p14:tracePt t="14492" x="6330950" y="4375150"/>
          <p14:tracePt t="14528" x="6330950" y="4381500"/>
          <p14:tracePt t="14564" x="6330950" y="4387850"/>
          <p14:tracePt t="14907" x="6324600" y="4394200"/>
          <p14:tracePt t="14928" x="6273800" y="4457700"/>
          <p14:tracePt t="14950" x="6235700" y="4514850"/>
          <p14:tracePt t="14975" x="6203950" y="4565650"/>
          <p14:tracePt t="14998" x="6184900" y="4578350"/>
          <p14:tracePt t="15019" x="6184900" y="4591050"/>
          <p14:tracePt t="15039" x="6178550" y="4603750"/>
          <p14:tracePt t="15089" x="6184900" y="4584700"/>
          <p14:tracePt t="15143" x="6337300" y="4273550"/>
          <p14:tracePt t="15176" x="6369050" y="4191000"/>
          <p14:tracePt t="15208" x="6369050" y="4184650"/>
          <p14:tracePt t="15258" x="6362700" y="4203700"/>
          <p14:tracePt t="15283" x="6337300" y="4248150"/>
          <p14:tracePt t="15306" x="6330950" y="4273550"/>
          <p14:tracePt t="15330" x="6324600" y="4279900"/>
          <p14:tracePt t="15410" x="6324600" y="4273550"/>
          <p14:tracePt t="15435" x="6350000" y="4216400"/>
          <p14:tracePt t="15473" x="6362700" y="4184650"/>
          <p14:tracePt t="15549" x="6362700" y="4191000"/>
          <p14:tracePt t="15575" x="6330950" y="4235450"/>
          <p14:tracePt t="15594" x="6330950" y="4248150"/>
          <p14:tracePt t="15615" x="6330950" y="4267200"/>
          <p14:tracePt t="15853" x="6330950" y="4279900"/>
          <p14:tracePt t="15898" x="6330950" y="4267200"/>
          <p14:tracePt t="15925" x="6356350" y="4178300"/>
          <p14:tracePt t="15944" x="6362700" y="4152900"/>
          <p14:tracePt t="15961" x="6369050" y="4127500"/>
          <p14:tracePt t="15978" x="6369050" y="4121150"/>
          <p14:tracePt t="16044" x="6362700" y="4127500"/>
          <p14:tracePt t="16065" x="6350000" y="4159250"/>
          <p14:tracePt t="16083" x="6343650" y="4171950"/>
          <p14:tracePt t="16101" x="6343650" y="4184650"/>
          <p14:tracePt t="16121" x="6337300" y="4197350"/>
          <p14:tracePt t="17398" x="6337300" y="4203700"/>
          <p14:tracePt t="17455" x="6337300" y="4210050"/>
          <p14:tracePt t="17573" x="6337300" y="4216400"/>
          <p14:tracePt t="17631" x="6337300" y="4222750"/>
          <p14:tracePt t="17649" x="6330950" y="4241800"/>
          <p14:tracePt t="17671" x="6305550" y="4343400"/>
          <p14:tracePt t="17689" x="6267450" y="4445000"/>
          <p14:tracePt t="17705" x="6242050" y="4483100"/>
          <p14:tracePt t="17722" x="6223000" y="4527550"/>
          <p14:tracePt t="17739" x="6197600" y="4578350"/>
          <p14:tracePt t="17755" x="6172200" y="4616450"/>
          <p14:tracePt t="17772" x="6146800" y="4667250"/>
          <p14:tracePt t="17789" x="6108700" y="4718050"/>
          <p14:tracePt t="17805" x="6057900" y="4826000"/>
          <p14:tracePt t="17822" x="6026150" y="4889500"/>
          <p14:tracePt t="17839" x="6007100" y="4921250"/>
          <p14:tracePt t="17855" x="5981700" y="4978400"/>
          <p14:tracePt t="17872" x="5962650" y="4997450"/>
          <p14:tracePt t="17889" x="5962650" y="5010150"/>
          <p14:tracePt t="17906" x="5962650" y="5022850"/>
          <p14:tracePt t="17922" x="5956300" y="5035550"/>
          <p14:tracePt t="17955" x="5949950" y="5041900"/>
          <p14:tracePt t="17987" x="5949950" y="5048250"/>
          <p14:tracePt t="18104" x="5949950" y="5041900"/>
          <p14:tracePt t="18112" x="5949950" y="5029200"/>
          <p14:tracePt t="18122" x="5949950" y="5010150"/>
          <p14:tracePt t="18139" x="5949950" y="4984750"/>
          <p14:tracePt t="18155" x="5969000" y="4927600"/>
          <p14:tracePt t="18172" x="5969000" y="4908550"/>
          <p14:tracePt t="18190" x="5969000" y="4876800"/>
          <p14:tracePt t="18205" x="5969000" y="4864100"/>
          <p14:tracePt t="18239" x="5969000" y="4857750"/>
          <p14:tracePt t="18344" x="5962650" y="4857750"/>
          <p14:tracePt t="18354" x="5956300" y="4870450"/>
          <p14:tracePt t="18362" x="5943600" y="4902200"/>
          <p14:tracePt t="18372" x="5930900" y="4914900"/>
          <p14:tracePt t="18388" x="5842000" y="4997450"/>
          <p14:tracePt t="18411" x="5734050" y="5060950"/>
          <p14:tracePt t="18422" x="5715000" y="5073650"/>
          <p14:tracePt t="18438" x="5651500" y="5105400"/>
          <p14:tracePt t="18455" x="5626100" y="5118100"/>
          <p14:tracePt t="18472" x="5600700" y="5130800"/>
          <p14:tracePt t="18488" x="5588000" y="5137150"/>
          <p14:tracePt t="18505" x="5581650" y="5137150"/>
          <p14:tracePt t="18522" x="5575300" y="5137150"/>
          <p14:tracePt t="18576" x="5581650" y="5137150"/>
          <p14:tracePt t="18587" x="5645150" y="5099050"/>
          <p14:tracePt t="18605" x="5753100" y="5067300"/>
          <p14:tracePt t="18622" x="5861050" y="5016500"/>
          <p14:tracePt t="18638" x="5892800" y="5010150"/>
          <p14:tracePt t="18655" x="5918200" y="4997450"/>
          <p14:tracePt t="18673" x="5949950" y="4978400"/>
          <p14:tracePt t="18689" x="5962650" y="4972050"/>
          <p14:tracePt t="18705" x="5969000" y="4953000"/>
          <p14:tracePt t="18722" x="5975350" y="4946650"/>
          <p14:tracePt t="18738" x="5981700" y="4940300"/>
          <p14:tracePt t="18755" x="5981700" y="4933950"/>
          <p14:tracePt t="18772" x="5988050" y="4914900"/>
          <p14:tracePt t="18788" x="5988050" y="4895850"/>
          <p14:tracePt t="18805" x="6000750" y="4876800"/>
          <p14:tracePt t="18821" x="6000750" y="4864100"/>
          <p14:tracePt t="18838" x="6000750" y="4838700"/>
          <p14:tracePt t="18882" x="6000750" y="4832350"/>
          <p14:tracePt t="18912" x="5994400" y="4832350"/>
          <p14:tracePt t="18926" x="5975350" y="4832350"/>
          <p14:tracePt t="18938" x="5943600" y="4838700"/>
          <p14:tracePt t="18955" x="5829300" y="4895850"/>
          <p14:tracePt t="18971" x="5740400" y="4927600"/>
          <p14:tracePt t="18988" x="5715000" y="4946650"/>
          <p14:tracePt t="19004" x="5702300" y="4946650"/>
          <p14:tracePt t="19021" x="5683250" y="4946650"/>
          <p14:tracePt t="19079" x="5689600" y="4946650"/>
          <p14:tracePt t="19088" x="5727700" y="4921250"/>
          <p14:tracePt t="19109" x="5848350" y="4838700"/>
          <p14:tracePt t="19121" x="5892800" y="4826000"/>
          <p14:tracePt t="19137" x="5969000" y="4756150"/>
          <p14:tracePt t="19154" x="6000750" y="4730750"/>
          <p14:tracePt t="19171" x="6032500" y="4711700"/>
          <p14:tracePt t="19188" x="6038850" y="4699000"/>
          <p14:tracePt t="19204" x="6045200" y="4699000"/>
          <p14:tracePt t="19226" x="6045200" y="4692650"/>
          <p14:tracePt t="19238" x="6051550" y="4692650"/>
          <p14:tracePt t="19320" x="6038850" y="4711700"/>
          <p14:tracePt t="19331" x="6007100" y="4749800"/>
          <p14:tracePt t="19343" x="5975350" y="4813300"/>
          <p14:tracePt t="19354" x="5962650" y="4832350"/>
          <p14:tracePt t="19371" x="5937250" y="4889500"/>
          <p14:tracePt t="19388" x="5937250" y="4908550"/>
          <p14:tracePt t="19404" x="5937250" y="4927600"/>
          <p14:tracePt t="19421" x="5937250" y="4933950"/>
          <p14:tracePt t="19677" x="5924550" y="4940300"/>
          <p14:tracePt t="19687" x="5918200" y="4946650"/>
          <p14:tracePt t="19704" x="5905500" y="4972050"/>
          <p14:tracePt t="19721" x="5892800" y="5003800"/>
          <p14:tracePt t="19737" x="5892800" y="5029200"/>
          <p14:tracePt t="19754" x="5911850" y="5054600"/>
          <p14:tracePt t="19770" x="6026150" y="5067300"/>
          <p14:tracePt t="19787" x="6108700" y="5048250"/>
          <p14:tracePt t="19804" x="6165850" y="5010150"/>
          <p14:tracePt t="19821" x="6216650" y="4965700"/>
          <p14:tracePt t="19837" x="6261100" y="4870450"/>
          <p14:tracePt t="19856" x="6267450" y="4819650"/>
          <p14:tracePt t="19870" x="6267450" y="4806950"/>
          <p14:tracePt t="19887" x="6261100" y="4775200"/>
          <p14:tracePt t="19904" x="6229350" y="4749800"/>
          <p14:tracePt t="19920" x="6159500" y="4743450"/>
          <p14:tracePt t="19937" x="6121400" y="4743450"/>
          <p14:tracePt t="19954" x="6038850" y="4762500"/>
          <p14:tracePt t="19971" x="6000750" y="4794250"/>
          <p14:tracePt t="19987" x="5956300" y="4845050"/>
          <p14:tracePt t="20003" x="5937250" y="4883150"/>
          <p14:tracePt t="20020" x="5930900" y="4946650"/>
          <p14:tracePt t="20037" x="5930900" y="4972050"/>
          <p14:tracePt t="20054" x="5930900" y="4991100"/>
          <p14:tracePt t="20056" x="5937250" y="5010150"/>
          <p14:tracePt t="20070" x="5994400" y="5035550"/>
          <p14:tracePt t="20087" x="6026150" y="5041900"/>
          <p14:tracePt t="20103" x="6064250" y="5041900"/>
          <p14:tracePt t="20120" x="6096000" y="5041900"/>
          <p14:tracePt t="20137" x="6108700" y="5041900"/>
          <p14:tracePt t="20172" x="6108700" y="5035550"/>
          <p14:tracePt t="20187" x="6108700" y="5010150"/>
          <p14:tracePt t="20203" x="6070600" y="4997450"/>
          <p14:tracePt t="20222" x="5994400" y="4978400"/>
          <p14:tracePt t="20237" x="5962650" y="4978400"/>
          <p14:tracePt t="20253" x="5943600" y="4978400"/>
          <p14:tracePt t="20270" x="5930900" y="4978400"/>
          <p14:tracePt t="20287" x="5911850" y="4984750"/>
          <p14:tracePt t="20303" x="5899150" y="5022850"/>
          <p14:tracePt t="20320" x="5892800" y="5048250"/>
          <p14:tracePt t="20337" x="5892800" y="5060950"/>
          <p14:tracePt t="20353" x="5905500" y="5092700"/>
          <p14:tracePt t="20371" x="5943600" y="5111750"/>
          <p14:tracePt t="20386" x="5969000" y="5111750"/>
          <p14:tracePt t="20404" x="5981700" y="5111750"/>
          <p14:tracePt t="22072" x="5969000" y="5092700"/>
          <p14:tracePt t="22081" x="5956300" y="5080000"/>
          <p14:tracePt t="22090" x="5930900" y="5048250"/>
          <p14:tracePt t="22102" x="5880100" y="4984750"/>
          <p14:tracePt t="22118" x="5829300" y="4908550"/>
          <p14:tracePt t="22135" x="5822950" y="4889500"/>
          <p14:tracePt t="22152" x="5810250" y="4870450"/>
          <p14:tracePt t="22168" x="5803900" y="4864100"/>
          <p14:tracePt t="22202" x="5803900" y="4857750"/>
          <p14:tracePt t="22219" x="5797550" y="4857750"/>
          <p14:tracePt t="22271" x="5791200" y="4857750"/>
          <p14:tracePt t="22298" x="5784850" y="4857750"/>
          <p14:tracePt t="22329" x="5778500" y="4857750"/>
          <p14:tracePt t="22364" x="5772150" y="4857750"/>
          <p14:tracePt t="22911" x="5772150" y="4864100"/>
          <p14:tracePt t="22922" x="5765800" y="4864100"/>
          <p14:tracePt t="22934" x="5765800" y="4870450"/>
          <p14:tracePt t="22951" x="5759450" y="4876800"/>
          <p14:tracePt t="22968" x="5753100" y="4876800"/>
          <p14:tracePt t="22984" x="5740400" y="4895850"/>
          <p14:tracePt t="23001" x="5721350" y="4914900"/>
          <p14:tracePt t="23018" x="5702300" y="4927600"/>
          <p14:tracePt t="23034" x="5638800" y="4959350"/>
          <p14:tracePt t="23051" x="5537200" y="5003800"/>
          <p14:tracePt t="23067" x="5448300" y="5041900"/>
          <p14:tracePt t="23086" x="5353050" y="5080000"/>
          <p14:tracePt t="23105" x="5295900" y="5105400"/>
          <p14:tracePt t="23123" x="5238750" y="5137150"/>
          <p14:tracePt t="23141" x="5207000" y="5156200"/>
          <p14:tracePt t="23155" x="5162550" y="5181600"/>
          <p14:tracePt t="23173" x="5124450" y="5213350"/>
          <p14:tracePt t="23189" x="5105400" y="5226050"/>
          <p14:tracePt t="23207" x="5086350" y="5238750"/>
          <p14:tracePt t="23225" x="5073650" y="5245100"/>
          <p14:tracePt t="23243" x="5060950" y="5251450"/>
          <p14:tracePt t="23257" x="5041900" y="5251450"/>
          <p14:tracePt t="23277" x="5022850" y="5270500"/>
          <p14:tracePt t="23298" x="4978400" y="5289550"/>
          <p14:tracePt t="23314" x="4946650" y="5295900"/>
          <p14:tracePt t="23335" x="4914900" y="5302250"/>
          <p14:tracePt t="23353" x="4908550" y="5302250"/>
          <p14:tracePt t="23369" x="4895850" y="5302250"/>
          <p14:tracePt t="23403" x="4889500" y="5302250"/>
          <p14:tracePt t="23478" x="4889500" y="5308600"/>
          <p14:tracePt t="23514" x="4889500" y="5314950"/>
          <p14:tracePt t="23529" x="4895850" y="5334000"/>
          <p14:tracePt t="23543" x="4927600" y="5346700"/>
          <p14:tracePt t="23559" x="4953000" y="5353050"/>
          <p14:tracePt t="23573" x="4965700" y="5353050"/>
          <p14:tracePt t="23588" x="4978400" y="5353050"/>
          <p14:tracePt t="23600" x="4991100" y="5353050"/>
          <p14:tracePt t="23617" x="5003800" y="5353050"/>
          <p14:tracePt t="23633" x="5016500" y="5353050"/>
          <p14:tracePt t="23667" x="5041900" y="5353050"/>
          <p14:tracePt t="23683" x="5067300" y="5308600"/>
          <p14:tracePt t="23700" x="5080000" y="5270500"/>
          <p14:tracePt t="23717" x="5092700" y="5232400"/>
          <p14:tracePt t="23733" x="5092700" y="5207000"/>
          <p14:tracePt t="23750" x="5092700" y="5181600"/>
          <p14:tracePt t="23767" x="5092700" y="5168900"/>
          <p14:tracePt t="23783" x="5080000" y="5149850"/>
          <p14:tracePt t="23800" x="5054600" y="5111750"/>
          <p14:tracePt t="23817" x="5003800" y="5086350"/>
          <p14:tracePt t="23834" x="4953000" y="5067300"/>
          <p14:tracePt t="23836" x="4940300" y="5067300"/>
          <p14:tracePt t="23854" x="4914900" y="5067300"/>
          <p14:tracePt t="23874" x="4876800" y="5067300"/>
          <p14:tracePt t="23890" x="4864100" y="5073650"/>
          <p14:tracePt t="23907" x="4832350" y="5111750"/>
          <p14:tracePt t="23925" x="4819650" y="5149850"/>
          <p14:tracePt t="23942" x="4819650" y="5181600"/>
          <p14:tracePt t="23960" x="4819650" y="5226050"/>
          <p14:tracePt t="23978" x="4864100" y="5270500"/>
          <p14:tracePt t="23995" x="4959350" y="5308600"/>
          <p14:tracePt t="24023" x="5054600" y="5314950"/>
          <p14:tracePt t="24041" x="5086350" y="5314950"/>
          <p14:tracePt t="24057" x="5105400" y="5308600"/>
          <p14:tracePt t="24070" x="5118100" y="5302250"/>
          <p14:tracePt t="24083" x="5137150" y="5289550"/>
          <p14:tracePt t="24100" x="5149850" y="5251450"/>
          <p14:tracePt t="24117" x="5156200" y="5226050"/>
          <p14:tracePt t="24133" x="5156200" y="5194300"/>
          <p14:tracePt t="24150" x="5156200" y="5175250"/>
          <p14:tracePt t="24167" x="5149850" y="5162550"/>
          <p14:tracePt t="24184" x="5124450" y="5143500"/>
          <p14:tracePt t="24200" x="5073650" y="5124450"/>
          <p14:tracePt t="24216" x="5022850" y="5124450"/>
          <p14:tracePt t="24233" x="4978400" y="5124450"/>
          <p14:tracePt t="24250" x="4946650" y="5149850"/>
          <p14:tracePt t="24268" x="4940300" y="5162550"/>
          <p14:tracePt t="24284" x="4927600" y="5187950"/>
          <p14:tracePt t="24303" x="4927600" y="5232400"/>
          <p14:tracePt t="24330" x="5054600" y="5270500"/>
          <p14:tracePt t="24346" x="5105400" y="5270500"/>
          <p14:tracePt t="24363" x="5130800" y="5257800"/>
          <p14:tracePt t="24375" x="5162550" y="5238750"/>
          <p14:tracePt t="24388" x="5175250" y="5213350"/>
          <p14:tracePt t="24401" x="5181600" y="5207000"/>
          <p14:tracePt t="24417" x="5181600" y="5194300"/>
          <p14:tracePt t="24433" x="5181600" y="5187950"/>
          <p14:tracePt t="24449" x="5181600" y="5181600"/>
          <p14:tracePt t="24466" x="5168900" y="5175250"/>
          <p14:tracePt t="24483" x="5143500" y="5175250"/>
          <p14:tracePt t="24500" x="5130800" y="5175250"/>
          <p14:tracePt t="24516" x="5124450" y="5175250"/>
          <p14:tracePt t="24533" x="5118100" y="5175250"/>
          <p14:tracePt t="25110" x="5073650" y="5156200"/>
          <p14:tracePt t="25123" x="4972050" y="5143500"/>
          <p14:tracePt t="25145" x="4819650" y="5105400"/>
          <p14:tracePt t="25168" x="4673600" y="5048250"/>
          <p14:tracePt t="25193" x="4559300" y="5003800"/>
          <p14:tracePt t="25215" x="4489450" y="4972050"/>
          <p14:tracePt t="25234" x="4451350" y="4972050"/>
          <p14:tracePt t="25249" x="4438650" y="4972050"/>
          <p14:tracePt t="25265" x="4425950" y="4972050"/>
          <p14:tracePt t="25282" x="4419600" y="4972050"/>
          <p14:tracePt t="25299" x="4413250" y="4972050"/>
          <p14:tracePt t="25315" x="4406900" y="4965700"/>
          <p14:tracePt t="25332" x="4387850" y="4965700"/>
          <p14:tracePt t="25357" x="4375150" y="4965700"/>
          <p14:tracePt t="25371" x="4368800" y="4965700"/>
          <p14:tracePt t="25399" x="4362450" y="4965700"/>
          <p14:tracePt t="25415" x="4356100" y="4965700"/>
          <p14:tracePt t="25444" x="4349750" y="4965700"/>
          <p14:tracePt t="25481" x="4343400" y="4965700"/>
          <p14:tracePt t="25518" x="4337050" y="4965700"/>
          <p14:tracePt t="25569" x="4330700" y="4965700"/>
          <p14:tracePt t="25598" x="4324350" y="4965700"/>
          <p14:tracePt t="25634" x="4318000" y="4965700"/>
          <p14:tracePt t="25692" x="4311650" y="4965700"/>
          <p14:tracePt t="25751" x="4311650" y="4959350"/>
          <p14:tracePt t="25787" x="4311650" y="4953000"/>
          <p14:tracePt t="25801" x="4311650" y="4946650"/>
          <p14:tracePt t="25815" x="4311650" y="4940300"/>
          <p14:tracePt t="25832" x="4311650" y="4921250"/>
          <p14:tracePt t="25848" x="4305300" y="4908550"/>
          <p14:tracePt t="25865" x="4298950" y="4895850"/>
          <p14:tracePt t="25886" x="4298950" y="4876800"/>
          <p14:tracePt t="25903" x="4273550" y="4857750"/>
          <p14:tracePt t="25915" x="4267200" y="4845050"/>
          <p14:tracePt t="25932" x="4235450" y="4813300"/>
          <p14:tracePt t="25949" x="4108450" y="4787900"/>
          <p14:tracePt t="25965" x="4032250" y="4787900"/>
          <p14:tracePt t="25982" x="3987800" y="4787900"/>
          <p14:tracePt t="25998" x="3943350" y="4800600"/>
          <p14:tracePt t="26015" x="3930650" y="4813300"/>
          <p14:tracePt t="26031" x="3911600" y="4826000"/>
          <p14:tracePt t="26048" x="3905250" y="4832350"/>
          <p14:tracePt t="26050" x="3898900" y="4838700"/>
          <p14:tracePt t="26065" x="3898900" y="4857750"/>
          <p14:tracePt t="26081" x="3898900" y="4889500"/>
          <p14:tracePt t="26098" x="3898900" y="4908550"/>
          <p14:tracePt t="26115" x="3911600" y="4953000"/>
          <p14:tracePt t="26131" x="3968750" y="5003800"/>
          <p14:tracePt t="26148" x="4064000" y="5054600"/>
          <p14:tracePt t="26165" x="4140200" y="5086350"/>
          <p14:tracePt t="26181" x="4210050" y="5111750"/>
          <p14:tracePt t="26198" x="4254500" y="5124450"/>
          <p14:tracePt t="26214" x="4286250" y="5143500"/>
          <p14:tracePt t="26231" x="4368800" y="5156200"/>
          <p14:tracePt t="26254" x="4445000" y="5156200"/>
          <p14:tracePt t="26267" x="4483100" y="5156200"/>
          <p14:tracePt t="26281" x="4495800" y="5156200"/>
          <p14:tracePt t="26298" x="4546600" y="5143500"/>
          <p14:tracePt t="26314" x="4572000" y="5124450"/>
          <p14:tracePt t="26331" x="4603750" y="5092700"/>
          <p14:tracePt t="26348" x="4648200" y="5010150"/>
          <p14:tracePt t="26366" x="4667250" y="4972050"/>
          <p14:tracePt t="26387" x="4692650" y="4921250"/>
          <p14:tracePt t="26406" x="4692650" y="4876800"/>
          <p14:tracePt t="26424" x="4692650" y="4857750"/>
          <p14:tracePt t="26443" x="4616450" y="4800600"/>
          <p14:tracePt t="26463" x="4451350" y="4743450"/>
          <p14:tracePt t="26486" x="4349750" y="4705350"/>
          <p14:tracePt t="26510" x="4273550" y="4705350"/>
          <p14:tracePt t="26523" x="4222750" y="4705350"/>
          <p14:tracePt t="26535" x="4203700" y="4705350"/>
          <p14:tracePt t="26548" x="4165600" y="4724400"/>
          <p14:tracePt t="26551" x="4152900" y="4730750"/>
          <p14:tracePt t="26564" x="4140200" y="4737100"/>
          <p14:tracePt t="26581" x="4102100" y="4813300"/>
          <p14:tracePt t="26598" x="4102100" y="4851400"/>
          <p14:tracePt t="26614" x="4121150" y="4902200"/>
          <p14:tracePt t="26631" x="4165600" y="4959350"/>
          <p14:tracePt t="26648" x="4216400" y="4991100"/>
          <p14:tracePt t="26664" x="4267200" y="5022850"/>
          <p14:tracePt t="26681" x="4311650" y="5035550"/>
          <p14:tracePt t="26705" x="4349750" y="5035550"/>
          <p14:tracePt t="26718" x="4356100" y="5035550"/>
          <p14:tracePt t="26731" x="4362450" y="5035550"/>
          <p14:tracePt t="26764" x="4368800" y="5035550"/>
          <p14:tracePt t="27216" x="4356100" y="5029200"/>
          <p14:tracePt t="27227" x="4330700" y="5003800"/>
          <p14:tracePt t="27240" x="4286250" y="4940300"/>
          <p14:tracePt t="27253" x="4248150" y="4908550"/>
          <p14:tracePt t="27267" x="4203700" y="4851400"/>
          <p14:tracePt t="27280" x="4140200" y="4775200"/>
          <p14:tracePt t="27297" x="4121150" y="4749800"/>
          <p14:tracePt t="27314" x="4095750" y="4711700"/>
          <p14:tracePt t="27331" x="4051300" y="4679950"/>
          <p14:tracePt t="27347" x="4006850" y="4641850"/>
          <p14:tracePt t="27363" x="3962400" y="4622800"/>
          <p14:tracePt t="27380" x="3911600" y="4597400"/>
          <p14:tracePt t="27397" x="3860800" y="4572000"/>
          <p14:tracePt t="27414" x="3848100" y="4559300"/>
          <p14:tracePt t="27430" x="3835400" y="4552950"/>
          <p14:tracePt t="27447" x="3816350" y="4546600"/>
          <p14:tracePt t="27463" x="3803650" y="4540250"/>
          <p14:tracePt t="27480" x="3790950" y="4527550"/>
          <p14:tracePt t="27498" x="3784600" y="4527550"/>
          <p14:tracePt t="27513" x="3778250" y="4514850"/>
          <p14:tracePt t="27530" x="3778250" y="4508500"/>
          <p14:tracePt t="27547" x="3765550" y="4502150"/>
          <p14:tracePt t="27550" x="3765550" y="4495800"/>
          <p14:tracePt t="27563" x="3752850" y="4476750"/>
          <p14:tracePt t="27580" x="3740150" y="4445000"/>
          <p14:tracePt t="27597" x="3733800" y="4419600"/>
          <p14:tracePt t="27614" x="3727450" y="4406900"/>
          <p14:tracePt t="27630" x="3714750" y="4381500"/>
          <p14:tracePt t="27647" x="3702050" y="4368800"/>
          <p14:tracePt t="27663" x="3689350" y="4362450"/>
          <p14:tracePt t="27680" x="3683000" y="4349750"/>
          <p14:tracePt t="27704" x="3676650" y="4337050"/>
          <p14:tracePt t="27719" x="3663950" y="4324350"/>
          <p14:tracePt t="27735" x="3632200" y="4311650"/>
          <p14:tracePt t="27750" x="3606800" y="4298950"/>
          <p14:tracePt t="27768" x="3549650" y="4298950"/>
          <p14:tracePt t="27784" x="3530600" y="4298950"/>
          <p14:tracePt t="27802" x="3511550" y="4298950"/>
          <p14:tracePt t="27815" x="3486150" y="4298950"/>
          <p14:tracePt t="27834" x="3467100" y="4318000"/>
          <p14:tracePt t="27850" x="3454400" y="4362450"/>
          <p14:tracePt t="27866" x="3435350" y="4419600"/>
          <p14:tracePt t="27880" x="3435350" y="4464050"/>
          <p14:tracePt t="27896" x="3448050" y="4508500"/>
          <p14:tracePt t="27913" x="3517900" y="4591050"/>
          <p14:tracePt t="27930" x="3606800" y="4635500"/>
          <p14:tracePt t="27946" x="3651250" y="4667250"/>
          <p14:tracePt t="27963" x="3702050" y="4673600"/>
          <p14:tracePt t="27980" x="3733800" y="4673600"/>
          <p14:tracePt t="27996" x="3752850" y="4673600"/>
          <p14:tracePt t="28013" x="3765550" y="4673600"/>
          <p14:tracePt t="28030" x="3790950" y="4641850"/>
          <p14:tracePt t="28046" x="3810000" y="4610100"/>
          <p14:tracePt t="28063" x="3810000" y="4552950"/>
          <p14:tracePt t="28080" x="3803650" y="4483100"/>
          <p14:tracePt t="28096" x="3765550" y="4400550"/>
          <p14:tracePt t="28117" x="3733800" y="4368800"/>
          <p14:tracePt t="28134" x="3689350" y="4330700"/>
          <p14:tracePt t="28151" x="3625850" y="4298950"/>
          <p14:tracePt t="28168" x="3549650" y="4279900"/>
          <p14:tracePt t="28183" x="3505200" y="4279900"/>
          <p14:tracePt t="28199" x="3473450" y="4292600"/>
          <p14:tracePt t="28213" x="3454400" y="4318000"/>
          <p14:tracePt t="28229" x="3422650" y="4381500"/>
          <p14:tracePt t="28251" x="3422650" y="4457700"/>
          <p14:tracePt t="28263" x="3429000" y="4495800"/>
          <p14:tracePt t="28279" x="3492500" y="4552950"/>
          <p14:tracePt t="28296" x="3594100" y="4597400"/>
          <p14:tracePt t="28313" x="3676650" y="4610100"/>
          <p14:tracePt t="28329" x="3752850" y="4610100"/>
          <p14:tracePt t="28346" x="3803650" y="4603750"/>
          <p14:tracePt t="28363" x="3829050" y="4591050"/>
          <p14:tracePt t="28379" x="3854450" y="4584700"/>
          <p14:tracePt t="28396" x="3867150" y="4572000"/>
          <p14:tracePt t="28413" x="3873500" y="4559300"/>
          <p14:tracePt t="28430" x="3879850" y="4546600"/>
          <p14:tracePt t="28446" x="3879850" y="4502150"/>
          <p14:tracePt t="28462" x="3822700" y="4445000"/>
          <p14:tracePt t="28479" x="3759200" y="4406900"/>
          <p14:tracePt t="28497" x="3683000" y="4375150"/>
          <p14:tracePt t="28513" x="3651250" y="4375150"/>
          <p14:tracePt t="28530" x="3625850" y="4375150"/>
          <p14:tracePt t="28546" x="3594100" y="4394200"/>
          <p14:tracePt t="28548" x="3575050" y="4425950"/>
          <p14:tracePt t="28562" x="3568700" y="4495800"/>
          <p14:tracePt t="28579" x="3568700" y="4533900"/>
          <p14:tracePt t="28596" x="3581400" y="4572000"/>
          <p14:tracePt t="28612" x="3625850" y="4616450"/>
          <p14:tracePt t="28629" x="3644900" y="4635500"/>
          <p14:tracePt t="28647" x="3651250" y="4648200"/>
          <p14:tracePt t="28663" x="3657600" y="4648200"/>
          <p14:tracePt t="28679" x="3670300" y="4648200"/>
          <p14:tracePt t="28696" x="3676650" y="4648200"/>
          <p14:tracePt t="28730" x="3683000" y="4648200"/>
          <p14:tracePt t="28767" x="3689350" y="4648200"/>
          <p14:tracePt t="29239" x="3689350" y="4641850"/>
          <p14:tracePt t="29251" x="3689350" y="4629150"/>
          <p14:tracePt t="29262" x="3689350" y="4603750"/>
          <p14:tracePt t="29278" x="3689350" y="4565650"/>
          <p14:tracePt t="29296" x="3689350" y="4514850"/>
          <p14:tracePt t="29312" x="3689350" y="4445000"/>
          <p14:tracePt t="29328" x="3676650" y="4406900"/>
          <p14:tracePt t="29345" x="3657600" y="4318000"/>
          <p14:tracePt t="29362" x="3613150" y="4216400"/>
          <p14:tracePt t="29378" x="3568700" y="4083050"/>
          <p14:tracePt t="29396" x="3524250" y="4006850"/>
          <p14:tracePt t="29413" x="3479800" y="3898900"/>
          <p14:tracePt t="29436" x="3429000" y="3784600"/>
          <p14:tracePt t="29462" x="3403600" y="3644900"/>
          <p14:tracePt t="29488" x="3378200" y="3587750"/>
          <p14:tracePt t="29514" x="3378200" y="3562350"/>
          <p14:tracePt t="29536" x="3378200" y="3536950"/>
          <p14:tracePt t="29557" x="3378200" y="3511550"/>
          <p14:tracePt t="29559" x="3378200" y="3498850"/>
          <p14:tracePt t="29581" x="3378200" y="3479800"/>
          <p14:tracePt t="29604" x="3378200" y="3467100"/>
          <p14:tracePt t="29624" x="3378200" y="3460750"/>
          <p14:tracePt t="29643" x="3378200" y="3454400"/>
          <p14:tracePt t="29662" x="3378200" y="3448050"/>
          <p14:tracePt t="29685" x="3378200" y="3441700"/>
          <p14:tracePt t="29703" x="3378200" y="3435350"/>
          <p14:tracePt t="29721" x="3378200" y="3422650"/>
          <p14:tracePt t="29739" x="3378200" y="3416300"/>
          <p14:tracePt t="29780" x="3378200" y="3409950"/>
          <p14:tracePt t="29814" x="3378200" y="3403600"/>
          <p14:tracePt t="29865" x="3378200" y="3397250"/>
          <p14:tracePt t="30193" x="3371850" y="3403600"/>
          <p14:tracePt t="30215" x="3359150" y="3454400"/>
          <p14:tracePt t="30238" x="3346450" y="3517900"/>
          <p14:tracePt t="30264" x="3346450" y="3587750"/>
          <p14:tracePt t="30293" x="3327400" y="3689350"/>
          <p14:tracePt t="30322" x="3327400" y="3759200"/>
          <p14:tracePt t="30347" x="3340100" y="3841750"/>
          <p14:tracePt t="30371" x="3340100" y="3886200"/>
          <p14:tracePt t="30402" x="3365500" y="3981450"/>
          <p14:tracePt t="30423" x="3365500" y="4038600"/>
          <p14:tracePt t="30445" x="3365500" y="4089400"/>
          <p14:tracePt t="30461" x="3365500" y="4108450"/>
          <p14:tracePt t="30477" x="3365500" y="4133850"/>
          <p14:tracePt t="30494" x="3365500" y="4146550"/>
          <p14:tracePt t="30511" x="3365500" y="4152900"/>
          <p14:tracePt t="30528" x="3365500" y="4165600"/>
          <p14:tracePt t="30544" x="3365500" y="4184650"/>
          <p14:tracePt t="30561" x="3365500" y="4191000"/>
          <p14:tracePt t="30577" x="3371850" y="4203700"/>
          <p14:tracePt t="30594" x="3378200" y="4222750"/>
          <p14:tracePt t="30611" x="3378200" y="4235450"/>
          <p14:tracePt t="30628" x="3378200" y="4241800"/>
          <p14:tracePt t="30733" x="3378200" y="4235450"/>
          <p14:tracePt t="30747" x="3378200" y="4216400"/>
          <p14:tracePt t="30760" x="3378200" y="4178300"/>
          <p14:tracePt t="30777" x="3371850" y="4102100"/>
          <p14:tracePt t="30794" x="3359150" y="4019550"/>
          <p14:tracePt t="30810" x="3346450" y="3911600"/>
          <p14:tracePt t="30829" x="3333750" y="3790950"/>
          <p14:tracePt t="30851" x="3333750" y="3714750"/>
          <p14:tracePt t="30873" x="3333750" y="3638550"/>
          <p14:tracePt t="30905" x="3333750" y="3587750"/>
          <p14:tracePt t="30928" x="3333750" y="3556000"/>
          <p14:tracePt t="30951" x="3333750" y="3536950"/>
          <p14:tracePt t="30971" x="3333750" y="3517900"/>
          <p14:tracePt t="30992" x="3333750" y="3511550"/>
          <p14:tracePt t="31014" x="3333750" y="3505200"/>
          <p14:tracePt t="31034" x="3333750" y="3498850"/>
          <p14:tracePt t="31053" x="3340100" y="3498850"/>
          <p14:tracePt t="31213" x="3340100" y="3505200"/>
          <p14:tracePt t="31234" x="3321050" y="3549650"/>
          <p14:tracePt t="31257" x="3314700" y="3581400"/>
          <p14:tracePt t="31281" x="3308350" y="3619500"/>
          <p14:tracePt t="31302" x="3302000" y="3651250"/>
          <p14:tracePt t="31324" x="3302000" y="3695700"/>
          <p14:tracePt t="31346" x="3302000" y="3771900"/>
          <p14:tracePt t="31367" x="3321050" y="3898900"/>
          <p14:tracePt t="31389" x="3333750" y="3981450"/>
          <p14:tracePt t="31412" x="3333750" y="4032250"/>
          <p14:tracePt t="31431" x="3333750" y="4070350"/>
          <p14:tracePt t="31443" x="3340100" y="4076700"/>
          <p14:tracePt t="31460" x="3340100" y="4095750"/>
          <p14:tracePt t="31476" x="3346450" y="4108450"/>
          <p14:tracePt t="31494" x="3352800" y="4121150"/>
          <p14:tracePt t="31510" x="3352800" y="4133850"/>
          <p14:tracePt t="31526" x="3359150" y="4146550"/>
          <p14:tracePt t="31543" x="3365500" y="4171950"/>
          <p14:tracePt t="31560" x="3365500" y="4184650"/>
          <p14:tracePt t="31561" x="3365500" y="4191000"/>
          <p14:tracePt t="31576" x="3365500" y="4197350"/>
          <p14:tracePt t="31610" x="3365500" y="4203700"/>
          <p14:tracePt t="31680" x="3365500" y="4197350"/>
          <p14:tracePt t="31693" x="3365500" y="4140200"/>
          <p14:tracePt t="31710" x="3359150" y="4057650"/>
          <p14:tracePt t="31727" x="3352800" y="3917950"/>
          <p14:tracePt t="31745" x="3340100" y="3733800"/>
          <p14:tracePt t="31769" x="3340100" y="3638550"/>
          <p14:tracePt t="31802" x="3340100" y="3549650"/>
          <p14:tracePt t="31824" x="3340100" y="3536950"/>
          <p14:tracePt t="31846" x="3340100" y="3530600"/>
          <p14:tracePt t="31869" x="3340100" y="3524250"/>
          <p14:tracePt t="31914" x="3340100" y="3517900"/>
          <p14:tracePt t="32175" x="3327400" y="3517900"/>
          <p14:tracePt t="32226" x="3321050" y="3524250"/>
          <p14:tracePt t="32254" x="3321050" y="3543300"/>
          <p14:tracePt t="32282" x="3314700" y="3575050"/>
          <p14:tracePt t="32312" x="3314700" y="3632200"/>
          <p14:tracePt t="32343" x="3314700" y="3689350"/>
          <p14:tracePt t="32373" x="3314700" y="3765550"/>
          <p14:tracePt t="32404" x="3314700" y="3797300"/>
          <p14:tracePt t="32436" x="3314700" y="3835400"/>
          <p14:tracePt t="32462" x="3314700" y="3848100"/>
          <p14:tracePt t="32490" x="3314700" y="3886200"/>
          <p14:tracePt t="32516" x="3314700" y="3917950"/>
          <p14:tracePt t="32551" x="3314700" y="3975100"/>
          <p14:tracePt t="32555" x="3314700" y="4006850"/>
          <p14:tracePt t="32585" x="3314700" y="4051300"/>
          <p14:tracePt t="32611" x="3327400" y="4108450"/>
          <p14:tracePt t="32626" x="3327400" y="4133850"/>
          <p14:tracePt t="32644" x="3327400" y="4146550"/>
          <p14:tracePt t="32659" x="3327400" y="4159250"/>
          <p14:tracePt t="32676" x="3327400" y="4165600"/>
          <p14:tracePt t="32692" x="3327400" y="4171950"/>
          <p14:tracePt t="32709" x="3327400" y="4178300"/>
          <p14:tracePt t="32735" x="3327400" y="4191000"/>
          <p14:tracePt t="32771" x="3327400" y="4197350"/>
          <p14:tracePt t="32808" x="3327400" y="4203700"/>
          <p14:tracePt t="32837" x="3327400" y="4210050"/>
          <p14:tracePt t="32874" x="3327400" y="4216400"/>
          <p14:tracePt t="41482" x="3333750" y="4203700"/>
          <p14:tracePt t="41498" x="3340100" y="4171950"/>
          <p14:tracePt t="41527" x="3340100" y="4089400"/>
          <p14:tracePt t="41547" x="3340100" y="4019550"/>
          <p14:tracePt t="41564" x="3327400" y="3975100"/>
          <p14:tracePt t="41582" x="3308350" y="3924300"/>
          <p14:tracePt t="41601" x="3302000" y="3892550"/>
          <p14:tracePt t="41622" x="3302000" y="3835400"/>
          <p14:tracePt t="41643" x="3302000" y="3771900"/>
          <p14:tracePt t="41664" x="3302000" y="3708400"/>
          <p14:tracePt t="41689" x="3302000" y="3644900"/>
          <p14:tracePt t="41721" x="3321050" y="3568700"/>
          <p14:tracePt t="41745" x="3321050" y="3556000"/>
          <p14:tracePt t="41768" x="3321050" y="3549650"/>
          <p14:tracePt t="41788" x="3327400" y="3549650"/>
          <p14:tracePt t="41809" x="3327400" y="3543300"/>
          <p14:tracePt t="41829" x="3333750" y="3543300"/>
          <p14:tracePt t="41852" x="3340100" y="3536950"/>
          <p14:tracePt t="41873" x="3340100" y="3530600"/>
          <p14:tracePt t="44665" x="3340100" y="3524250"/>
          <p14:tracePt t="44696" x="3340100" y="3498850"/>
          <p14:tracePt t="44721" x="3352800" y="3473450"/>
          <p14:tracePt t="44753" x="3365500" y="3429000"/>
          <p14:tracePt t="44777" x="3365500" y="3409950"/>
          <p14:tracePt t="44797" x="3365500" y="3390900"/>
          <p14:tracePt t="44815" x="3365500" y="3378200"/>
          <p14:tracePt t="44835" x="3378200" y="3359150"/>
          <p14:tracePt t="44856" x="3378200" y="3333750"/>
          <p14:tracePt t="44875" x="3384550" y="3314700"/>
          <p14:tracePt t="44893" x="3384550" y="3295650"/>
          <p14:tracePt t="44912" x="3397250" y="3270250"/>
          <p14:tracePt t="44931" x="3397250" y="3251200"/>
          <p14:tracePt t="44949" x="3403600" y="3232150"/>
          <p14:tracePt t="44968" x="3403600" y="3225800"/>
          <p14:tracePt t="44988" x="3403600" y="3213100"/>
          <p14:tracePt t="45035" x="3403600" y="3206750"/>
          <p14:tracePt t="45072" x="3403600" y="3200400"/>
          <p14:tracePt t="45117" x="3403600" y="3194050"/>
          <p14:tracePt t="45538" x="3397250" y="3194050"/>
          <p14:tracePt t="45557" x="3384550" y="3206750"/>
          <p14:tracePt t="45577" x="3365500" y="3225800"/>
          <p14:tracePt t="45597" x="3346450" y="3244850"/>
          <p14:tracePt t="45614" x="3340100" y="3251200"/>
          <p14:tracePt t="45633" x="3333750" y="3257550"/>
          <p14:tracePt t="45669" x="3333750" y="3276600"/>
          <p14:tracePt t="45688" x="3333750" y="3295650"/>
          <p14:tracePt t="45704" x="3352800" y="3321050"/>
          <p14:tracePt t="45722" x="3397250" y="3371850"/>
          <p14:tracePt t="45742" x="3429000" y="3390900"/>
          <p14:tracePt t="45762" x="3441700" y="3397250"/>
          <p14:tracePt t="45784" x="3454400" y="3397250"/>
          <p14:tracePt t="45803" x="3479800" y="3397250"/>
          <p14:tracePt t="45822" x="3505200" y="3384550"/>
          <p14:tracePt t="45842" x="3524250" y="3359150"/>
          <p14:tracePt t="45861" x="3524250" y="3321050"/>
          <p14:tracePt t="45882" x="3524250" y="3295650"/>
          <p14:tracePt t="45902" x="3460750" y="3257550"/>
          <p14:tracePt t="45922" x="3409950" y="3251200"/>
          <p14:tracePt t="45944" x="3346450" y="3251200"/>
          <p14:tracePt t="45965" x="3308350" y="3289300"/>
          <p14:tracePt t="45988" x="3282950" y="3333750"/>
          <p14:tracePt t="46009" x="3263900" y="3371850"/>
          <p14:tracePt t="46033" x="3263900" y="3390900"/>
          <p14:tracePt t="46054" x="3295650" y="3422650"/>
          <p14:tracePt t="46076" x="3333750" y="3422650"/>
          <p14:tracePt t="46111" x="3371850" y="3422650"/>
          <p14:tracePt t="46132" x="3384550" y="3409950"/>
          <p14:tracePt t="46154" x="3384550" y="3403600"/>
          <p14:tracePt t="46176" x="3384550" y="3397250"/>
          <p14:tracePt t="46195" x="3384550" y="3390900"/>
          <p14:tracePt t="46397" x="3390900" y="3365500"/>
          <p14:tracePt t="46417" x="3403600" y="3333750"/>
          <p14:tracePt t="46438" x="3416300" y="3270250"/>
          <p14:tracePt t="46458" x="3429000" y="3206750"/>
          <p14:tracePt t="46478" x="3429000" y="3149600"/>
          <p14:tracePt t="46498" x="3429000" y="3124200"/>
          <p14:tracePt t="46516" x="3429000" y="3098800"/>
          <p14:tracePt t="46533" x="3422650" y="3086100"/>
          <p14:tracePt t="46551" x="3416300" y="3073400"/>
          <p14:tracePt t="46567" x="3409950" y="3060700"/>
          <p14:tracePt t="46580" x="3409950" y="3048000"/>
          <p14:tracePt t="46596" x="3409950" y="3041650"/>
          <p14:tracePt t="46613" x="3403600" y="3035300"/>
          <p14:tracePt t="46630" x="3403600" y="3028950"/>
          <p14:tracePt t="46646" x="3397250" y="3028950"/>
          <p14:tracePt t="46663" x="3397250" y="3022600"/>
          <p14:tracePt t="46696" x="3390900" y="3016250"/>
          <p14:tracePt t="46770" x="3390900" y="3009900"/>
          <p14:tracePt t="46791" x="3384550" y="3009900"/>
          <p14:tracePt t="46808" x="3378200" y="3009900"/>
          <p14:tracePt t="46823" x="3371850" y="3009900"/>
          <p14:tracePt t="46837" x="3346450" y="3016250"/>
          <p14:tracePt t="46856" x="3295650" y="3035300"/>
          <p14:tracePt t="46870" x="3289300" y="3048000"/>
          <p14:tracePt t="46886" x="3270250" y="3067050"/>
          <p14:tracePt t="46903" x="3251200" y="3079750"/>
          <p14:tracePt t="46921" x="3244850" y="3086100"/>
          <p14:tracePt t="46936" x="3244850" y="3105150"/>
          <p14:tracePt t="46955" x="3244850" y="3117850"/>
          <p14:tracePt t="46972" x="3263900" y="3130550"/>
          <p14:tracePt t="46987" x="3308350" y="3149600"/>
          <p14:tracePt t="47006" x="3340100" y="3155950"/>
          <p14:tracePt t="47026" x="3371850" y="3162300"/>
          <p14:tracePt t="47054" x="3390900" y="3162300"/>
          <p14:tracePt t="47074" x="3403600" y="3162300"/>
          <p14:tracePt t="47110" x="3409950" y="3155950"/>
          <p14:tracePt t="47128" x="3409950" y="3124200"/>
          <p14:tracePt t="47147" x="3403600" y="3105150"/>
          <p14:tracePt t="47166" x="3390900" y="3092450"/>
          <p14:tracePt t="47183" x="3384550" y="3092450"/>
          <p14:tracePt t="47199" x="3371850" y="3086100"/>
          <p14:tracePt t="47448" x="3378200" y="3086100"/>
          <p14:tracePt t="47490" x="3384550" y="3086100"/>
          <p14:tracePt t="47790" x="3384550" y="3079750"/>
          <p14:tracePt t="47818" x="3365500" y="3067050"/>
          <p14:tracePt t="47845" x="3352800" y="3067050"/>
          <p14:tracePt t="47872" x="3346450" y="3067050"/>
          <p14:tracePt t="47898" x="3314700" y="3098800"/>
          <p14:tracePt t="47936" x="3270250" y="3187700"/>
          <p14:tracePt t="47970" x="3263900" y="3225800"/>
          <p14:tracePt t="48005" x="3263900" y="3232150"/>
          <p14:tracePt t="48045" x="3314700" y="3175000"/>
          <p14:tracePt t="48080" x="3435350" y="3003550"/>
          <p14:tracePt t="48101" x="3498850" y="2927350"/>
          <p14:tracePt t="48122" x="3524250" y="2895600"/>
          <p14:tracePt t="48138" x="3587750" y="2838450"/>
          <p14:tracePt t="48151" x="3600450" y="2825750"/>
          <p14:tracePt t="48166" x="3657600" y="2787650"/>
          <p14:tracePt t="48167" x="3689350" y="2774950"/>
          <p14:tracePt t="48178" x="3727450" y="2755900"/>
          <p14:tracePt t="48195" x="3771900" y="2730500"/>
          <p14:tracePt t="48212" x="3835400" y="2679700"/>
          <p14:tracePt t="48228" x="3873500" y="2641600"/>
          <p14:tracePt t="48245" x="3905250" y="2603500"/>
          <p14:tracePt t="48261" x="3975100" y="2533650"/>
          <p14:tracePt t="48278" x="4064000" y="2400300"/>
          <p14:tracePt t="48295" x="4121150" y="2298700"/>
          <p14:tracePt t="48312" x="4165600" y="2171700"/>
          <p14:tracePt t="48328" x="4216400" y="2063750"/>
          <p14:tracePt t="48345" x="4241800" y="1993900"/>
          <p14:tracePt t="48361" x="4254500" y="1968500"/>
          <p14:tracePt t="48378" x="4298950" y="1911350"/>
          <p14:tracePt t="48395" x="4311650" y="1885950"/>
          <p14:tracePt t="48411" x="4311650" y="1866900"/>
          <p14:tracePt t="48429" x="4324350" y="1854200"/>
          <p14:tracePt t="48445" x="4349750" y="1841500"/>
          <p14:tracePt t="48461" x="4362450" y="1828800"/>
          <p14:tracePt t="48495" x="4368800" y="1822450"/>
          <p14:tracePt t="48532" x="4362450" y="1822450"/>
          <p14:tracePt t="48545" x="4343400" y="1822450"/>
          <p14:tracePt t="48561" x="4197350" y="1905000"/>
          <p14:tracePt t="48578" x="4121150" y="1968500"/>
          <p14:tracePt t="48595" x="4025900" y="2070100"/>
          <p14:tracePt t="48611" x="3867150" y="2330450"/>
          <p14:tracePt t="48629" x="3803650" y="2444750"/>
          <p14:tracePt t="48644" x="3733800" y="2565400"/>
          <p14:tracePt t="48661" x="3676650" y="2749550"/>
          <p14:tracePt t="48678" x="3625850" y="2940050"/>
          <p14:tracePt t="48699" x="3625850" y="3016250"/>
          <p14:tracePt t="48716" x="3632200" y="3067050"/>
          <p14:tracePt t="48733" x="3632200" y="3098800"/>
          <p14:tracePt t="48751" x="3644900" y="3136900"/>
          <p14:tracePt t="48769" x="3676650" y="3162300"/>
          <p14:tracePt t="48790" x="3790950" y="3181350"/>
          <p14:tracePt t="48811" x="3911600" y="3155950"/>
          <p14:tracePt t="48844" x="4191000" y="2933700"/>
          <p14:tracePt t="48873" x="4375150" y="2654300"/>
          <p14:tracePt t="48905" x="4432300" y="2495550"/>
          <p14:tracePt t="48927" x="4445000" y="2432050"/>
          <p14:tracePt t="48944" x="4445000" y="2406650"/>
          <p14:tracePt t="48961" x="4343400" y="2336800"/>
          <p14:tracePt t="48977" x="4165600" y="2330450"/>
          <p14:tracePt t="48994" x="4006850" y="2381250"/>
          <p14:tracePt t="49012" x="3803650" y="2463800"/>
          <p14:tracePt t="49027" x="3524250" y="2565400"/>
          <p14:tracePt t="49044" x="3448050" y="2609850"/>
          <p14:tracePt t="49061" x="3403600" y="2647950"/>
          <p14:tracePt t="49077" x="3359150" y="2724150"/>
          <p14:tracePt t="49094" x="3333750" y="2813050"/>
          <p14:tracePt t="49111" x="3333750" y="2870200"/>
          <p14:tracePt t="49128" x="3340100" y="2921000"/>
          <p14:tracePt t="49144" x="3511550" y="3016250"/>
          <p14:tracePt t="49169" x="3708400" y="3054350"/>
          <p14:tracePt t="49191" x="3905250" y="3028950"/>
          <p14:tracePt t="49210" x="4102100" y="2921000"/>
          <p14:tracePt t="49231" x="4273550" y="2686050"/>
          <p14:tracePt t="49252" x="4375150" y="2470150"/>
          <p14:tracePt t="49272" x="4375150" y="2317750"/>
          <p14:tracePt t="49284" x="4349750" y="2197100"/>
          <p14:tracePt t="49294" x="4330700" y="2152650"/>
          <p14:tracePt t="49310" x="4260850" y="2082800"/>
          <p14:tracePt t="49328" x="4114800" y="2044700"/>
          <p14:tracePt t="49344" x="3994150" y="2044700"/>
          <p14:tracePt t="49361" x="3911600" y="2070100"/>
          <p14:tracePt t="49377" x="3771900" y="2203450"/>
          <p14:tracePt t="49394" x="3702050" y="2317750"/>
          <p14:tracePt t="49416" x="3689350" y="2419350"/>
          <p14:tracePt t="49427" x="3689350" y="2476500"/>
          <p14:tracePt t="49444" x="3708400" y="2520950"/>
          <p14:tracePt t="49460" x="3765550" y="2578100"/>
          <p14:tracePt t="49478" x="3854450" y="2628900"/>
          <p14:tracePt t="49494" x="3975100" y="2647950"/>
          <p14:tracePt t="49510" x="4013200" y="2635250"/>
          <p14:tracePt t="49527" x="4051300" y="2603500"/>
          <p14:tracePt t="49544" x="4076700" y="2533650"/>
          <p14:tracePt t="49560" x="4070350" y="2508250"/>
          <p14:tracePt t="49577" x="4032250" y="2476500"/>
          <p14:tracePt t="49594" x="3994150" y="2470150"/>
          <p14:tracePt t="49595" x="3962400" y="2470150"/>
          <p14:tracePt t="49610" x="3892550" y="2482850"/>
          <p14:tracePt t="49627" x="3886200" y="2482850"/>
          <p14:tracePt t="49643" x="3879850" y="24828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Bio-ingenieur ● Profilering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sz="quarter" idx="13"/>
          </p:nvPr>
        </p:nvSpPr>
        <p:spPr>
          <a:xfrm>
            <a:off x="656162" y="1292015"/>
            <a:ext cx="7991475" cy="439237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nl-BE" sz="2000" dirty="0" smtClean="0"/>
              <a:t>Zonder de bio-ingenieur is onze huidige samenleving ondenkbaar.</a:t>
            </a:r>
          </a:p>
          <a:p>
            <a:pPr>
              <a:buNone/>
            </a:pPr>
            <a:endParaRPr lang="nl-BE" sz="2000" dirty="0" smtClean="0"/>
          </a:p>
          <a:p>
            <a:pPr>
              <a:buFont typeface="Arial" pitchFamily="34" charset="0"/>
              <a:buChar char="•"/>
            </a:pPr>
            <a:r>
              <a:rPr lang="nl-BE" sz="2000" b="1" dirty="0" smtClean="0"/>
              <a:t>voeding</a:t>
            </a:r>
            <a:r>
              <a:rPr lang="nl-BE" sz="2000" dirty="0" smtClean="0"/>
              <a:t> </a:t>
            </a:r>
          </a:p>
          <a:p>
            <a:pPr marL="359637" lvl="1" indent="0">
              <a:buNone/>
            </a:pPr>
            <a:r>
              <a:rPr lang="nl-BE" sz="2000" dirty="0"/>
              <a:t>	</a:t>
            </a:r>
            <a:r>
              <a:rPr lang="nl-BE" sz="2000" dirty="0" smtClean="0"/>
              <a:t>(stijgende schaarste, prijzen, 9 miljard mensen in 2050)</a:t>
            </a:r>
          </a:p>
          <a:p>
            <a:pPr>
              <a:buFont typeface="Arial" pitchFamily="34" charset="0"/>
              <a:buChar char="•"/>
            </a:pPr>
            <a:r>
              <a:rPr lang="nl-BE" sz="2000" b="1" dirty="0" smtClean="0"/>
              <a:t>gezondheid </a:t>
            </a:r>
          </a:p>
          <a:p>
            <a:pPr marL="0" indent="0">
              <a:buNone/>
            </a:pPr>
            <a:r>
              <a:rPr lang="nl-BE" sz="2000" b="1" dirty="0"/>
              <a:t>	</a:t>
            </a:r>
            <a:r>
              <a:rPr lang="nl-BE" sz="2000" dirty="0" smtClean="0"/>
              <a:t>(langere levensduur)</a:t>
            </a:r>
          </a:p>
          <a:p>
            <a:pPr>
              <a:buFont typeface="Arial" pitchFamily="34" charset="0"/>
              <a:buChar char="•"/>
            </a:pPr>
            <a:r>
              <a:rPr lang="nl-BE" sz="2000" b="1" dirty="0" smtClean="0"/>
              <a:t>energie</a:t>
            </a:r>
            <a:r>
              <a:rPr lang="nl-BE" sz="2000" dirty="0" smtClean="0"/>
              <a:t> </a:t>
            </a:r>
          </a:p>
          <a:p>
            <a:pPr marL="0" indent="0">
              <a:buNone/>
            </a:pPr>
            <a:r>
              <a:rPr lang="nl-BE" sz="2000" dirty="0"/>
              <a:t>	</a:t>
            </a:r>
            <a:r>
              <a:rPr lang="nl-BE" sz="2000" dirty="0" smtClean="0"/>
              <a:t>(eindige grondstoffen, groene energie, biobrandstoffen)</a:t>
            </a:r>
          </a:p>
          <a:p>
            <a:pPr>
              <a:buFont typeface="Arial" pitchFamily="34" charset="0"/>
              <a:buChar char="•"/>
            </a:pPr>
            <a:r>
              <a:rPr lang="nl-BE" sz="2000" b="1" dirty="0" smtClean="0"/>
              <a:t>milieu</a:t>
            </a:r>
            <a:r>
              <a:rPr lang="nl-BE" sz="2000" dirty="0" smtClean="0"/>
              <a:t> </a:t>
            </a:r>
          </a:p>
          <a:p>
            <a:pPr marL="359637" lvl="1" indent="0">
              <a:buNone/>
            </a:pPr>
            <a:r>
              <a:rPr lang="nl-BE" sz="2000" dirty="0"/>
              <a:t>	</a:t>
            </a:r>
            <a:r>
              <a:rPr lang="nl-BE" sz="2000" dirty="0" smtClean="0"/>
              <a:t>(globale opwarming, autokatalysatoren, vruchtbaarheid van de    </a:t>
            </a:r>
          </a:p>
          <a:p>
            <a:pPr marL="359637" lvl="1" indent="0">
              <a:buNone/>
            </a:pPr>
            <a:r>
              <a:rPr lang="nl-BE" sz="2000" dirty="0"/>
              <a:t> </a:t>
            </a:r>
            <a:r>
              <a:rPr lang="nl-BE" sz="2000" dirty="0" smtClean="0"/>
              <a:t>       bodem, waterbeschikbaarheid, (opslag) groene energie)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0"/>
    </mc:Choice>
    <mc:Fallback xmlns="">
      <p:transition spd="slow" advTm="5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30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Tewerkstelling: functie</a:t>
            </a:r>
            <a:endParaRPr lang="nl-BE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23520" y="1450429"/>
            <a:ext cx="2320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chemeClr val="accent2"/>
                </a:solidFill>
              </a:rPr>
              <a:t>Technische functie 22%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336283" y="3706267"/>
            <a:ext cx="29162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>
                <a:solidFill>
                  <a:srgbClr val="336699"/>
                </a:solidFill>
              </a:rPr>
              <a:t>Beleid, bestuur en management 21%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96195" y="5219154"/>
            <a:ext cx="2916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3366CC"/>
                </a:solidFill>
              </a:rPr>
              <a:t>Onderzoek 20%</a:t>
            </a:r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4666233" y="1844129"/>
            <a:ext cx="1539875" cy="1568450"/>
          </a:xfrm>
          <a:custGeom>
            <a:avLst/>
            <a:gdLst>
              <a:gd name="T0" fmla="*/ 2147483647 w 162"/>
              <a:gd name="T1" fmla="*/ 2147483647 h 165"/>
              <a:gd name="T2" fmla="*/ 0 w 162"/>
              <a:gd name="T3" fmla="*/ 2147483647 h 165"/>
              <a:gd name="T4" fmla="*/ 0 w 162"/>
              <a:gd name="T5" fmla="*/ 2147483647 h 165"/>
              <a:gd name="T6" fmla="*/ 0 w 162"/>
              <a:gd name="T7" fmla="*/ 2147483647 h 165"/>
              <a:gd name="T8" fmla="*/ 2147483647 w 162"/>
              <a:gd name="T9" fmla="*/ 2147483647 h 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2"/>
              <a:gd name="T16" fmla="*/ 0 h 165"/>
              <a:gd name="T17" fmla="*/ 162 w 162"/>
              <a:gd name="T18" fmla="*/ 165 h 1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2" h="165">
                <a:moveTo>
                  <a:pt x="162" y="138"/>
                </a:moveTo>
                <a:cubicBezTo>
                  <a:pt x="149" y="59"/>
                  <a:pt x="81" y="1"/>
                  <a:pt x="0" y="1"/>
                </a:cubicBezTo>
                <a:cubicBezTo>
                  <a:pt x="0" y="0"/>
                  <a:pt x="0" y="1"/>
                  <a:pt x="0" y="1"/>
                </a:cubicBezTo>
                <a:lnTo>
                  <a:pt x="0" y="165"/>
                </a:lnTo>
                <a:lnTo>
                  <a:pt x="162" y="1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4666233" y="3155404"/>
            <a:ext cx="1568450" cy="1682750"/>
          </a:xfrm>
          <a:custGeom>
            <a:avLst/>
            <a:gdLst>
              <a:gd name="T0" fmla="*/ 2147483647 w 165"/>
              <a:gd name="T1" fmla="*/ 2147483647 h 177"/>
              <a:gd name="T2" fmla="*/ 2147483647 w 165"/>
              <a:gd name="T3" fmla="*/ 2147483647 h 177"/>
              <a:gd name="T4" fmla="*/ 2147483647 w 165"/>
              <a:gd name="T5" fmla="*/ 0 h 177"/>
              <a:gd name="T6" fmla="*/ 0 w 165"/>
              <a:gd name="T7" fmla="*/ 2147483647 h 177"/>
              <a:gd name="T8" fmla="*/ 2147483647 w 165"/>
              <a:gd name="T9" fmla="*/ 2147483647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5"/>
              <a:gd name="T16" fmla="*/ 0 h 177"/>
              <a:gd name="T17" fmla="*/ 165 w 165"/>
              <a:gd name="T18" fmla="*/ 177 h 1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5" h="177">
                <a:moveTo>
                  <a:pt x="67" y="177"/>
                </a:moveTo>
                <a:cubicBezTo>
                  <a:pt x="126" y="151"/>
                  <a:pt x="165" y="92"/>
                  <a:pt x="165" y="27"/>
                </a:cubicBezTo>
                <a:cubicBezTo>
                  <a:pt x="165" y="18"/>
                  <a:pt x="164" y="9"/>
                  <a:pt x="162" y="0"/>
                </a:cubicBezTo>
                <a:lnTo>
                  <a:pt x="0" y="27"/>
                </a:lnTo>
                <a:lnTo>
                  <a:pt x="67" y="177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0" name="Freeform 15"/>
          <p:cNvSpPr>
            <a:spLocks/>
          </p:cNvSpPr>
          <p:nvPr/>
        </p:nvSpPr>
        <p:spPr bwMode="auto">
          <a:xfrm>
            <a:off x="3534345" y="3412579"/>
            <a:ext cx="1768475" cy="1558925"/>
          </a:xfrm>
          <a:custGeom>
            <a:avLst/>
            <a:gdLst>
              <a:gd name="T0" fmla="*/ 0 w 186"/>
              <a:gd name="T1" fmla="*/ 2147483647 h 164"/>
              <a:gd name="T2" fmla="*/ 2147483647 w 186"/>
              <a:gd name="T3" fmla="*/ 2147483647 h 164"/>
              <a:gd name="T4" fmla="*/ 2147483647 w 186"/>
              <a:gd name="T5" fmla="*/ 2147483647 h 164"/>
              <a:gd name="T6" fmla="*/ 2147483647 w 186"/>
              <a:gd name="T7" fmla="*/ 0 h 164"/>
              <a:gd name="T8" fmla="*/ 0 w 186"/>
              <a:gd name="T9" fmla="*/ 2147483647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"/>
              <a:gd name="T16" fmla="*/ 0 h 164"/>
              <a:gd name="T17" fmla="*/ 186 w 186"/>
              <a:gd name="T18" fmla="*/ 164 h 1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" h="164">
                <a:moveTo>
                  <a:pt x="0" y="114"/>
                </a:moveTo>
                <a:cubicBezTo>
                  <a:pt x="31" y="146"/>
                  <a:pt x="74" y="164"/>
                  <a:pt x="119" y="164"/>
                </a:cubicBezTo>
                <a:cubicBezTo>
                  <a:pt x="142" y="164"/>
                  <a:pt x="165" y="160"/>
                  <a:pt x="186" y="150"/>
                </a:cubicBezTo>
                <a:lnTo>
                  <a:pt x="119" y="0"/>
                </a:lnTo>
                <a:lnTo>
                  <a:pt x="0" y="114"/>
                </a:lnTo>
                <a:close/>
              </a:path>
            </a:pathLst>
          </a:custGeom>
          <a:solidFill>
            <a:srgbClr val="33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BE"/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108520" y="1258355"/>
            <a:ext cx="6011863" cy="3236899"/>
            <a:chOff x="0" y="1951039"/>
            <a:chExt cx="6513513" cy="3236912"/>
          </a:xfrm>
        </p:grpSpPr>
        <p:grpSp>
          <p:nvGrpSpPr>
            <p:cNvPr id="12" name="Group 24"/>
            <p:cNvGrpSpPr>
              <a:grpSpLocks/>
            </p:cNvGrpSpPr>
            <p:nvPr/>
          </p:nvGrpSpPr>
          <p:grpSpPr bwMode="auto">
            <a:xfrm>
              <a:off x="0" y="1951039"/>
              <a:ext cx="6513513" cy="3236912"/>
              <a:chOff x="0" y="1951038"/>
              <a:chExt cx="6513513" cy="3236912"/>
            </a:xfrm>
          </p:grpSpPr>
          <p:sp>
            <p:nvSpPr>
              <p:cNvPr id="14" name="Freeform 16"/>
              <p:cNvSpPr>
                <a:spLocks/>
              </p:cNvSpPr>
              <p:nvPr/>
            </p:nvSpPr>
            <p:spPr bwMode="auto">
              <a:xfrm>
                <a:off x="3238500" y="3754438"/>
                <a:ext cx="1698625" cy="1433512"/>
              </a:xfrm>
              <a:custGeom>
                <a:avLst/>
                <a:gdLst>
                  <a:gd name="T0" fmla="*/ 2147483647 w 165"/>
                  <a:gd name="T1" fmla="*/ 0 h 151"/>
                  <a:gd name="T2" fmla="*/ 2147483647 w 165"/>
                  <a:gd name="T3" fmla="*/ 2147483647 h 151"/>
                  <a:gd name="T4" fmla="*/ 2147483647 w 165"/>
                  <a:gd name="T5" fmla="*/ 2147483647 h 151"/>
                  <a:gd name="T6" fmla="*/ 2147483647 w 165"/>
                  <a:gd name="T7" fmla="*/ 2147483647 h 151"/>
                  <a:gd name="T8" fmla="*/ 2147483647 w 165"/>
                  <a:gd name="T9" fmla="*/ 0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5"/>
                  <a:gd name="T16" fmla="*/ 0 h 151"/>
                  <a:gd name="T17" fmla="*/ 165 w 165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5" h="151">
                    <a:moveTo>
                      <a:pt x="5" y="0"/>
                    </a:moveTo>
                    <a:cubicBezTo>
                      <a:pt x="2" y="12"/>
                      <a:pt x="1" y="24"/>
                      <a:pt x="1" y="37"/>
                    </a:cubicBezTo>
                    <a:cubicBezTo>
                      <a:pt x="0" y="79"/>
                      <a:pt x="17" y="120"/>
                      <a:pt x="46" y="151"/>
                    </a:cubicBezTo>
                    <a:lnTo>
                      <a:pt x="165" y="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Freeform 17"/>
              <p:cNvSpPr>
                <a:spLocks/>
              </p:cNvSpPr>
              <p:nvPr/>
            </p:nvSpPr>
            <p:spPr bwMode="auto">
              <a:xfrm>
                <a:off x="3289300" y="2946400"/>
                <a:ext cx="1647825" cy="1158875"/>
              </a:xfrm>
              <a:custGeom>
                <a:avLst/>
                <a:gdLst>
                  <a:gd name="T0" fmla="*/ 2147483647 w 160"/>
                  <a:gd name="T1" fmla="*/ 0 h 122"/>
                  <a:gd name="T2" fmla="*/ 0 w 160"/>
                  <a:gd name="T3" fmla="*/ 2147483647 h 122"/>
                  <a:gd name="T4" fmla="*/ 2147483647 w 160"/>
                  <a:gd name="T5" fmla="*/ 2147483647 h 122"/>
                  <a:gd name="T6" fmla="*/ 2147483647 w 160"/>
                  <a:gd name="T7" fmla="*/ 0 h 1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0"/>
                  <a:gd name="T13" fmla="*/ 0 h 122"/>
                  <a:gd name="T14" fmla="*/ 160 w 160"/>
                  <a:gd name="T15" fmla="*/ 122 h 1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0" h="122">
                    <a:moveTo>
                      <a:pt x="50" y="0"/>
                    </a:moveTo>
                    <a:cubicBezTo>
                      <a:pt x="25" y="22"/>
                      <a:pt x="7" y="52"/>
                      <a:pt x="0" y="85"/>
                    </a:cubicBezTo>
                    <a:lnTo>
                      <a:pt x="160" y="12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Freeform 18"/>
              <p:cNvSpPr>
                <a:spLocks/>
              </p:cNvSpPr>
              <p:nvPr/>
            </p:nvSpPr>
            <p:spPr bwMode="auto">
              <a:xfrm>
                <a:off x="3805238" y="2708275"/>
                <a:ext cx="1131887" cy="1397000"/>
              </a:xfrm>
              <a:custGeom>
                <a:avLst/>
                <a:gdLst>
                  <a:gd name="T0" fmla="*/ 2147483647 w 110"/>
                  <a:gd name="T1" fmla="*/ 0 h 147"/>
                  <a:gd name="T2" fmla="*/ 0 w 110"/>
                  <a:gd name="T3" fmla="*/ 2147483647 h 147"/>
                  <a:gd name="T4" fmla="*/ 2147483647 w 110"/>
                  <a:gd name="T5" fmla="*/ 2147483647 h 147"/>
                  <a:gd name="T6" fmla="*/ 2147483647 w 110"/>
                  <a:gd name="T7" fmla="*/ 0 h 1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0"/>
                  <a:gd name="T13" fmla="*/ 0 h 147"/>
                  <a:gd name="T14" fmla="*/ 110 w 110"/>
                  <a:gd name="T15" fmla="*/ 147 h 1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0" h="147">
                    <a:moveTo>
                      <a:pt x="35" y="0"/>
                    </a:moveTo>
                    <a:cubicBezTo>
                      <a:pt x="23" y="7"/>
                      <a:pt x="11" y="15"/>
                      <a:pt x="0" y="25"/>
                    </a:cubicBezTo>
                    <a:lnTo>
                      <a:pt x="110" y="147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grpSp>
            <p:nvGrpSpPr>
              <p:cNvPr id="17" name="Group 23"/>
              <p:cNvGrpSpPr>
                <a:grpSpLocks/>
              </p:cNvGrpSpPr>
              <p:nvPr/>
            </p:nvGrpSpPr>
            <p:grpSpPr bwMode="auto">
              <a:xfrm>
                <a:off x="0" y="1951038"/>
                <a:ext cx="6513513" cy="2933700"/>
                <a:chOff x="0" y="1229"/>
                <a:chExt cx="4103" cy="1848"/>
              </a:xfrm>
            </p:grpSpPr>
            <p:sp>
              <p:nvSpPr>
                <p:cNvPr id="1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0" y="2635"/>
                  <a:ext cx="2114" cy="4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GB" sz="2000" b="1" dirty="0" err="1">
                      <a:solidFill>
                        <a:srgbClr val="FF0000"/>
                      </a:solidFill>
                    </a:rPr>
                    <a:t>Advies</a:t>
                  </a:r>
                  <a:r>
                    <a:rPr lang="en-GB" sz="2000" b="1" dirty="0">
                      <a:solidFill>
                        <a:srgbClr val="FF0000"/>
                      </a:solidFill>
                    </a:rPr>
                    <a:t>, </a:t>
                  </a:r>
                  <a:r>
                    <a:rPr lang="en-GB" sz="2000" b="1" dirty="0" err="1">
                      <a:solidFill>
                        <a:srgbClr val="FF0000"/>
                      </a:solidFill>
                    </a:rPr>
                    <a:t>voorlichting</a:t>
                  </a:r>
                  <a:r>
                    <a:rPr lang="en-GB" sz="20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GB" sz="2000" b="1" dirty="0" err="1">
                      <a:solidFill>
                        <a:srgbClr val="FF0000"/>
                      </a:solidFill>
                    </a:rPr>
                    <a:t>en</a:t>
                  </a:r>
                  <a:r>
                    <a:rPr lang="en-GB" sz="20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GB" sz="2000" b="1" dirty="0" err="1">
                      <a:solidFill>
                        <a:srgbClr val="FF0000"/>
                      </a:solidFill>
                    </a:rPr>
                    <a:t>kennisoverdracht</a:t>
                  </a:r>
                  <a:r>
                    <a:rPr lang="en-GB" sz="2000" b="1" dirty="0">
                      <a:solidFill>
                        <a:srgbClr val="FF0000"/>
                      </a:solidFill>
                    </a:rPr>
                    <a:t> 16%</a:t>
                  </a:r>
                </a:p>
              </p:txBody>
            </p:sp>
            <p:sp>
              <p:nvSpPr>
                <p:cNvPr id="1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65" y="2070"/>
                  <a:ext cx="1990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GB" sz="2000" b="1" dirty="0" err="1">
                      <a:solidFill>
                        <a:srgbClr val="C00000"/>
                      </a:solidFill>
                    </a:rPr>
                    <a:t>Commercieel</a:t>
                  </a:r>
                  <a:r>
                    <a:rPr lang="en-GB" sz="2000" b="1" dirty="0">
                      <a:solidFill>
                        <a:srgbClr val="C00000"/>
                      </a:solidFill>
                    </a:rPr>
                    <a:t> 10%</a:t>
                  </a:r>
                </a:p>
              </p:txBody>
            </p:sp>
            <p:sp>
              <p:nvSpPr>
                <p:cNvPr id="2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095" y="1569"/>
                  <a:ext cx="142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GB" sz="2000" b="1">
                      <a:solidFill>
                        <a:srgbClr val="FF6600"/>
                      </a:solidFill>
                    </a:rPr>
                    <a:t>Informatica 4%</a:t>
                  </a:r>
                </a:p>
              </p:txBody>
            </p:sp>
            <p:sp>
              <p:nvSpPr>
                <p:cNvPr id="2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695" y="1229"/>
                  <a:ext cx="2408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GB" sz="2000" b="1">
                      <a:solidFill>
                        <a:srgbClr val="FFC000"/>
                      </a:solidFill>
                    </a:rPr>
                    <a:t>Andere  7%</a:t>
                  </a:r>
                </a:p>
              </p:txBody>
            </p:sp>
          </p:grpSp>
        </p:grp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4165600" y="2546350"/>
              <a:ext cx="771525" cy="1558925"/>
            </a:xfrm>
            <a:custGeom>
              <a:avLst/>
              <a:gdLst>
                <a:gd name="T0" fmla="*/ 2147483647 w 75"/>
                <a:gd name="T1" fmla="*/ 0 h 164"/>
                <a:gd name="T2" fmla="*/ 0 w 75"/>
                <a:gd name="T3" fmla="*/ 2147483647 h 164"/>
                <a:gd name="T4" fmla="*/ 2147483647 w 75"/>
                <a:gd name="T5" fmla="*/ 2147483647 h 164"/>
                <a:gd name="T6" fmla="*/ 2147483647 w 75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"/>
                <a:gd name="T13" fmla="*/ 0 h 164"/>
                <a:gd name="T14" fmla="*/ 75 w 75"/>
                <a:gd name="T15" fmla="*/ 164 h 1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" h="164">
                  <a:moveTo>
                    <a:pt x="75" y="0"/>
                  </a:moveTo>
                  <a:cubicBezTo>
                    <a:pt x="49" y="0"/>
                    <a:pt x="23" y="6"/>
                    <a:pt x="0" y="17"/>
                  </a:cubicBezTo>
                  <a:lnTo>
                    <a:pt x="75" y="164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2" name="Tekstvak 21"/>
          <p:cNvSpPr txBox="1"/>
          <p:nvPr/>
        </p:nvSpPr>
        <p:spPr>
          <a:xfrm>
            <a:off x="236129" y="5840668"/>
            <a:ext cx="235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Bron: ie-net</a:t>
            </a:r>
            <a:endParaRPr lang="nl-BE" dirty="0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9"/>
    </mc:Choice>
    <mc:Fallback xmlns="">
      <p:transition spd="slow" advTm="4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1" x="3937000" y="2520950"/>
          <p14:tracePt t="2939" x="4000500" y="2546350"/>
          <p14:tracePt t="2948" x="4095750" y="2609850"/>
          <p14:tracePt t="2960" x="4445000" y="2698750"/>
          <p14:tracePt t="2977" x="4673600" y="2711450"/>
          <p14:tracePt t="2994" x="4876800" y="2711450"/>
          <p14:tracePt t="3010" x="5168900" y="2667000"/>
          <p14:tracePt t="3027" x="5245100" y="2641600"/>
          <p14:tracePt t="3044" x="5346700" y="2546350"/>
          <p14:tracePt t="3062" x="5435600" y="2419350"/>
          <p14:tracePt t="3077" x="5473700" y="2254250"/>
          <p14:tracePt t="3094" x="5473700" y="2165350"/>
          <p14:tracePt t="3111" x="5416550" y="2000250"/>
          <p14:tracePt t="3127" x="5302250" y="1854200"/>
          <p14:tracePt t="3143" x="5207000" y="1784350"/>
          <p14:tracePt t="3160" x="5105400" y="1714500"/>
          <p14:tracePt t="3178" x="5029200" y="1689100"/>
          <p14:tracePt t="3193" x="4972050" y="1689100"/>
          <p14:tracePt t="3210" x="4959350" y="1689100"/>
          <p14:tracePt t="3227" x="4946650" y="1689100"/>
          <p14:tracePt t="3243" x="4933950" y="1752600"/>
          <p14:tracePt t="3261" x="4940300" y="1809750"/>
          <p14:tracePt t="3277" x="4965700" y="1854200"/>
          <p14:tracePt t="3294" x="5022850" y="1911350"/>
          <p14:tracePt t="3310" x="5073650" y="1943100"/>
          <p14:tracePt t="3327" x="5086350" y="1962150"/>
          <p14:tracePt t="3344" x="5099050" y="1968500"/>
          <p14:tracePt t="3377" x="5105400" y="1968500"/>
          <p14:tracePt t="3397" x="5111750" y="1968500"/>
          <p14:tracePt t="3434" x="5118100" y="1968500"/>
          <p14:tracePt t="3543" x="5118100" y="1974850"/>
          <p14:tracePt t="3557" x="5118100" y="1981200"/>
          <p14:tracePt t="3571" x="5111750" y="1987550"/>
          <p14:tracePt t="3579" x="5105400" y="1987550"/>
          <p14:tracePt t="3593" x="5092700" y="1987550"/>
          <p14:tracePt t="3610" x="5086350" y="1987550"/>
          <p14:tracePt t="3627" x="5073650" y="1987550"/>
          <p14:tracePt t="3660" x="5067300" y="1987550"/>
          <p14:tracePt t="3682" x="5060950" y="1987550"/>
          <p14:tracePt t="3713" x="5054600" y="1987550"/>
          <p14:tracePt t="3718" x="5048250" y="1987550"/>
          <p14:tracePt t="3731" x="5041900" y="1987550"/>
          <p14:tracePt t="3743" x="5035550" y="1987550"/>
          <p14:tracePt t="3760" x="5016500" y="1987550"/>
          <p14:tracePt t="3776" x="5003800" y="1987550"/>
          <p14:tracePt t="3793" x="4991100" y="1987550"/>
          <p14:tracePt t="3810" x="4978400" y="1987550"/>
          <p14:tracePt t="3826" x="4972050" y="1987550"/>
          <p14:tracePt t="3843" x="4965700" y="1987550"/>
          <p14:tracePt t="3880" x="4959350" y="1987550"/>
          <p14:tracePt t="3951" x="4959350" y="1993900"/>
          <p14:tracePt t="3958" x="4959350" y="2000250"/>
          <p14:tracePt t="3965" x="4959350" y="2012950"/>
          <p14:tracePt t="3977" x="4959350" y="2019300"/>
          <p14:tracePt t="3993" x="4959350" y="2025650"/>
          <p14:tracePt t="4010" x="4959350" y="2076450"/>
          <p14:tracePt t="4026" x="4972050" y="2114550"/>
          <p14:tracePt t="4043" x="4978400" y="2216150"/>
          <p14:tracePt t="4060" x="4991100" y="2362200"/>
          <p14:tracePt t="4077" x="4991100" y="2419350"/>
          <p14:tracePt t="4093" x="4991100" y="2501900"/>
          <p14:tracePt t="4110" x="4991100" y="2590800"/>
          <p14:tracePt t="4126" x="4991100" y="2698750"/>
          <p14:tracePt t="4143" x="4997450" y="2762250"/>
          <p14:tracePt t="4159" x="5003800" y="2825750"/>
          <p14:tracePt t="4176" x="5016500" y="2895600"/>
          <p14:tracePt t="4192" x="5022850" y="2921000"/>
          <p14:tracePt t="4209" x="5048250" y="2946400"/>
          <p14:tracePt t="4227" x="5086350" y="2978150"/>
          <p14:tracePt t="4242" x="5175250" y="3041650"/>
          <p14:tracePt t="4260" x="5226050" y="3060700"/>
          <p14:tracePt t="4276" x="5245100" y="3060700"/>
          <p14:tracePt t="4279" x="5283200" y="3060700"/>
          <p14:tracePt t="4292" x="5340350" y="3060700"/>
          <p14:tracePt t="4310" x="5416550" y="3048000"/>
          <p14:tracePt t="4326" x="5473700" y="3035300"/>
          <p14:tracePt t="4343" x="5537200" y="3016250"/>
          <p14:tracePt t="4359" x="5619750" y="2990850"/>
          <p14:tracePt t="4376" x="5657850" y="2978150"/>
          <p14:tracePt t="4393" x="5695950" y="2965450"/>
          <p14:tracePt t="4409" x="5740400" y="2946400"/>
          <p14:tracePt t="4426" x="5759450" y="2933700"/>
          <p14:tracePt t="4443" x="5791200" y="2914650"/>
          <p14:tracePt t="4459" x="5829300" y="2851150"/>
          <p14:tracePt t="4476" x="5886450" y="2698750"/>
          <p14:tracePt t="4492" x="5886450" y="2609850"/>
          <p14:tracePt t="4509" x="5886450" y="2540000"/>
          <p14:tracePt t="4525" x="5861050" y="2451100"/>
          <p14:tracePt t="4543" x="5822950" y="2374900"/>
          <p14:tracePt t="4559" x="5778500" y="2292350"/>
          <p14:tracePt t="4576" x="5734050" y="2247900"/>
          <p14:tracePt t="4592" x="5575300" y="2152650"/>
          <p14:tracePt t="4609" x="5473700" y="2146300"/>
          <p14:tracePt t="4625" x="5422900" y="2146300"/>
          <p14:tracePt t="4642" x="5346700" y="2190750"/>
          <p14:tracePt t="4659" x="5302250" y="2247900"/>
          <p14:tracePt t="4675" x="5264150" y="2298700"/>
          <p14:tracePt t="4692" x="5251450" y="2362200"/>
          <p14:tracePt t="4709" x="5251450" y="2457450"/>
          <p14:tracePt t="4726" x="5251450" y="2533650"/>
          <p14:tracePt t="4742" x="5264150" y="2597150"/>
          <p14:tracePt t="4759" x="5321300" y="2698750"/>
          <p14:tracePt t="4775" x="5416550" y="2781300"/>
          <p14:tracePt t="4792" x="5524500" y="2838450"/>
          <p14:tracePt t="4810" x="5613400" y="2863850"/>
          <p14:tracePt t="4825" x="5695950" y="2863850"/>
          <p14:tracePt t="4842" x="5734050" y="2851150"/>
          <p14:tracePt t="4859" x="5810250" y="2774950"/>
          <p14:tracePt t="4875" x="5867400" y="2584450"/>
          <p14:tracePt t="4892" x="5867400" y="2514600"/>
          <p14:tracePt t="4909" x="5867400" y="2489200"/>
          <p14:tracePt t="4925" x="5867400" y="2470150"/>
          <p14:tracePt t="4942" x="5867400" y="2463800"/>
          <p14:tracePt t="4959" x="5861050" y="2463800"/>
          <p14:tracePt t="4975" x="5848350" y="2463800"/>
          <p14:tracePt t="4992" x="5829300" y="2470150"/>
          <p14:tracePt t="13397" x="5835650" y="2489200"/>
          <p14:tracePt t="13404" x="5854700" y="2520950"/>
          <p14:tracePt t="13410" x="5867400" y="2552700"/>
          <p14:tracePt t="13420" x="5905500" y="2597150"/>
          <p14:tracePt t="13434" x="5943600" y="2667000"/>
          <p14:tracePt t="13451" x="6007100" y="2749550"/>
          <p14:tracePt t="13468" x="6057900" y="2838450"/>
          <p14:tracePt t="13484" x="6203950" y="2965450"/>
          <p14:tracePt t="13501" x="6286500" y="3048000"/>
          <p14:tracePt t="13517" x="6343650" y="3117850"/>
          <p14:tracePt t="13534" x="6394450" y="3181350"/>
          <p14:tracePt t="13551" x="6432550" y="3232150"/>
          <p14:tracePt t="13568" x="6445250" y="3257550"/>
          <p14:tracePt t="13585" x="6445250" y="3263900"/>
          <p14:tracePt t="13601" x="6451600" y="3270250"/>
          <p14:tracePt t="13617" x="6451600" y="3276600"/>
          <p14:tracePt t="13651" x="6451600" y="3282950"/>
          <p14:tracePt t="13673" x="6451600" y="3289300"/>
          <p14:tracePt t="13709" x="6451600" y="3295650"/>
          <p14:tracePt t="13761" x="6451600" y="3308350"/>
          <p14:tracePt t="13775" x="6451600" y="3314700"/>
          <p14:tracePt t="13790" x="6451600" y="3321050"/>
          <p14:tracePt t="13804" x="6451600" y="3327400"/>
          <p14:tracePt t="13820" x="6451600" y="3333750"/>
          <p14:tracePt t="13834" x="6445250" y="3340100"/>
          <p14:tracePt t="13848" x="6432550" y="3340100"/>
          <p14:tracePt t="13862" x="6426200" y="3340100"/>
          <p14:tracePt t="13877" x="6419850" y="3340100"/>
          <p14:tracePt t="13891" x="6419850" y="3346450"/>
          <p14:tracePt t="13900" x="6413500" y="3346450"/>
          <p14:tracePt t="13936" x="6413500" y="3352800"/>
          <p14:tracePt t="13950" x="6407150" y="3352800"/>
          <p14:tracePt t="13986" x="6400800" y="3352800"/>
          <p14:tracePt t="14022" x="6394450" y="3352800"/>
          <p14:tracePt t="14066" x="6388100" y="3352800"/>
          <p14:tracePt t="14102" x="6375400" y="3352800"/>
          <p14:tracePt t="14111" x="6369050" y="3352800"/>
          <p14:tracePt t="14117" x="6362700" y="3365500"/>
          <p14:tracePt t="14134" x="6324600" y="3365500"/>
          <p14:tracePt t="14150" x="6286500" y="3371850"/>
          <p14:tracePt t="14168" x="6229350" y="3378200"/>
          <p14:tracePt t="14184" x="6089650" y="3403600"/>
          <p14:tracePt t="14200" x="5962650" y="3416300"/>
          <p14:tracePt t="14217" x="5892800" y="3429000"/>
          <p14:tracePt t="14233" x="5810250" y="3467100"/>
          <p14:tracePt t="14250" x="5784850" y="3479800"/>
          <p14:tracePt t="14267" x="5740400" y="3498850"/>
          <p14:tracePt t="14271" x="5715000" y="3524250"/>
          <p14:tracePt t="14284" x="5683250" y="3549650"/>
          <p14:tracePt t="14300" x="5619750" y="3644900"/>
          <p14:tracePt t="14317" x="5568950" y="3727450"/>
          <p14:tracePt t="14333" x="5549900" y="3790950"/>
          <p14:tracePt t="14350" x="5543550" y="3898900"/>
          <p14:tracePt t="14367" x="5549900" y="4000500"/>
          <p14:tracePt t="14383" x="5549900" y="4140200"/>
          <p14:tracePt t="14401" x="5562600" y="4235450"/>
          <p14:tracePt t="14417" x="5588000" y="4330700"/>
          <p14:tracePt t="14433" x="5613400" y="4387850"/>
          <p14:tracePt t="14450" x="5626100" y="4432300"/>
          <p14:tracePt t="14467" x="5657850" y="4502150"/>
          <p14:tracePt t="14484" x="5734050" y="4565650"/>
          <p14:tracePt t="14500" x="5873750" y="4629150"/>
          <p14:tracePt t="14517" x="5981700" y="4648200"/>
          <p14:tracePt t="14533" x="6121400" y="4648200"/>
          <p14:tracePt t="14550" x="6197600" y="4603750"/>
          <p14:tracePt t="14567" x="6261100" y="4565650"/>
          <p14:tracePt t="14583" x="6337300" y="4495800"/>
          <p14:tracePt t="14600" x="6407150" y="4425950"/>
          <p14:tracePt t="14616" x="6457950" y="4356100"/>
          <p14:tracePt t="14634" x="6483350" y="4273550"/>
          <p14:tracePt t="14650" x="6477000" y="4140200"/>
          <p14:tracePt t="14666" x="6432550" y="4051300"/>
          <p14:tracePt t="14683" x="6394450" y="4000500"/>
          <p14:tracePt t="14700" x="6305550" y="3917950"/>
          <p14:tracePt t="14716" x="6197600" y="3873500"/>
          <p14:tracePt t="14734" x="6038850" y="3829050"/>
          <p14:tracePt t="14750" x="5886450" y="3822700"/>
          <p14:tracePt t="14766" x="5784850" y="3835400"/>
          <p14:tracePt t="14783" x="5727700" y="3860800"/>
          <p14:tracePt t="14800" x="5664200" y="3892550"/>
          <p14:tracePt t="14816" x="5568950" y="3981450"/>
          <p14:tracePt t="14833" x="5505450" y="4121150"/>
          <p14:tracePt t="14850" x="5473700" y="4184650"/>
          <p14:tracePt t="14867" x="5473700" y="4241800"/>
          <p14:tracePt t="14883" x="5473700" y="4298950"/>
          <p14:tracePt t="14900" x="5499100" y="4343400"/>
          <p14:tracePt t="14916" x="5581650" y="4394200"/>
          <p14:tracePt t="14933" x="5715000" y="4476750"/>
          <p14:tracePt t="14950" x="5892800" y="4495800"/>
          <p14:tracePt t="14966" x="6064250" y="4470400"/>
          <p14:tracePt t="14983" x="6172200" y="4451350"/>
          <p14:tracePt t="15000" x="6330950" y="4368800"/>
          <p14:tracePt t="15016" x="6419850" y="4305300"/>
          <p14:tracePt t="15033" x="6483350" y="4216400"/>
          <p14:tracePt t="15049" x="6553200" y="4051300"/>
          <p14:tracePt t="15066" x="6553200" y="3968750"/>
          <p14:tracePt t="15083" x="6521450" y="3873500"/>
          <p14:tracePt t="15100" x="6419850" y="3759200"/>
          <p14:tracePt t="15116" x="6248400" y="3651250"/>
          <p14:tracePt t="15133" x="6070600" y="3625850"/>
          <p14:tracePt t="15149" x="5975350" y="3632200"/>
          <p14:tracePt t="15166" x="5899150" y="3683000"/>
          <p14:tracePt t="15183" x="5848350" y="3765550"/>
          <p14:tracePt t="15199" x="5842000" y="3879850"/>
          <p14:tracePt t="15217" x="5861050" y="4000500"/>
          <p14:tracePt t="15233" x="6000750" y="4184650"/>
          <p14:tracePt t="15249" x="6140450" y="4286250"/>
          <p14:tracePt t="15266" x="6273800" y="4343400"/>
          <p14:tracePt t="15270" x="6356350" y="4375150"/>
          <p14:tracePt t="15283" x="6553200" y="4438650"/>
          <p14:tracePt t="15299" x="6705600" y="4457700"/>
          <p14:tracePt t="15316" x="6800850" y="4464050"/>
          <p14:tracePt t="15334" x="6896100" y="4470400"/>
          <p14:tracePt t="15349" x="7010400" y="4483100"/>
          <p14:tracePt t="15367" x="7118350" y="4483100"/>
          <p14:tracePt t="15383" x="7207250" y="4483100"/>
          <p14:tracePt t="15399" x="7366000" y="4508500"/>
          <p14:tracePt t="15416" x="7461250" y="4508500"/>
          <p14:tracePt t="15432" x="7562850" y="4502150"/>
          <p14:tracePt t="15450" x="7677150" y="4476750"/>
          <p14:tracePt t="15466" x="7867650" y="4387850"/>
          <p14:tracePt t="15482" x="8026400" y="4349750"/>
          <p14:tracePt t="15499" x="8153400" y="4292600"/>
          <p14:tracePt t="15516" x="8280400" y="4222750"/>
          <p14:tracePt t="15533" x="8331200" y="4165600"/>
          <p14:tracePt t="15549" x="8401050" y="4089400"/>
          <p14:tracePt t="15566" x="8439150" y="4032250"/>
          <p14:tracePt t="15583" x="8470900" y="3949700"/>
          <p14:tracePt t="15599" x="8483600" y="3924300"/>
          <p14:tracePt t="15615" x="8496300" y="3873500"/>
          <p14:tracePt t="15633" x="8509000" y="3816350"/>
          <p14:tracePt t="15649" x="8515350" y="3784600"/>
          <p14:tracePt t="15666" x="8515350" y="3746500"/>
          <p14:tracePt t="15682" x="8515350" y="3714750"/>
          <p14:tracePt t="15699" x="8483600" y="3638550"/>
          <p14:tracePt t="15715" x="8451850" y="3594100"/>
          <p14:tracePt t="15732" x="8362950" y="3543300"/>
          <p14:tracePt t="15749" x="8134350" y="3479800"/>
          <p14:tracePt t="15765" x="8020050" y="3479800"/>
          <p14:tracePt t="15782" x="7943850" y="3486150"/>
          <p14:tracePt t="15799" x="7874000" y="3498850"/>
          <p14:tracePt t="15815" x="7753350" y="3575050"/>
          <p14:tracePt t="15832" x="7651750" y="3695700"/>
          <p14:tracePt t="15849" x="7575550" y="3835400"/>
          <p14:tracePt t="15866" x="7518400" y="4000500"/>
          <p14:tracePt t="15882" x="7512050" y="4114800"/>
          <p14:tracePt t="15899" x="7512050" y="4216400"/>
          <p14:tracePt t="15915" x="7531100" y="4305300"/>
          <p14:tracePt t="15932" x="7581900" y="4406900"/>
          <p14:tracePt t="15949" x="7639050" y="4476750"/>
          <p14:tracePt t="15965" x="7734300" y="4572000"/>
          <p14:tracePt t="15982" x="7905750" y="4705350"/>
          <p14:tracePt t="15999" x="8070850" y="4787900"/>
          <p14:tracePt t="16016" x="8216900" y="4826000"/>
          <p14:tracePt t="16032" x="8388350" y="4819650"/>
          <p14:tracePt t="16049" x="8458200" y="4787900"/>
          <p14:tracePt t="16066" x="8515350" y="4724400"/>
          <p14:tracePt t="16082" x="8585200" y="4616450"/>
          <p14:tracePt t="16099" x="8642350" y="4451350"/>
          <p14:tracePt t="16115" x="8648700" y="4356100"/>
          <p14:tracePt t="16132" x="8648700" y="4248150"/>
          <p14:tracePt t="16149" x="8623300" y="4165600"/>
          <p14:tracePt t="16165" x="8559800" y="4025900"/>
          <p14:tracePt t="16182" x="8477250" y="3917950"/>
          <p14:tracePt t="16200" x="8299450" y="3771900"/>
          <p14:tracePt t="16215" x="8001000" y="3606800"/>
          <p14:tracePt t="16232" x="7918450" y="3581400"/>
          <p14:tracePt t="16249" x="7854950" y="3581400"/>
          <p14:tracePt t="16265" x="7810500" y="3581400"/>
          <p14:tracePt t="16282" x="7721600" y="3657600"/>
          <p14:tracePt t="16299" x="7664450" y="3765550"/>
          <p14:tracePt t="16315" x="7645400" y="3860800"/>
          <p14:tracePt t="16332" x="7658100" y="4019550"/>
          <p14:tracePt t="16348" x="7708900" y="4121150"/>
          <p14:tracePt t="16366" x="7740650" y="4216400"/>
          <p14:tracePt t="16382" x="7772400" y="4260850"/>
          <p14:tracePt t="16399" x="7810500" y="4305300"/>
          <p14:tracePt t="16415" x="7829550" y="4337050"/>
          <p14:tracePt t="16432" x="7835900" y="4343400"/>
          <p14:tracePt t="16448" x="7848600" y="4349750"/>
          <p14:tracePt t="16465" x="7854950" y="4349750"/>
          <p14:tracePt t="16482" x="7861300" y="4356100"/>
          <p14:tracePt t="16498" x="7867650" y="4362450"/>
          <p14:tracePt t="20578" x="7829550" y="4375150"/>
          <p14:tracePt t="20585" x="7759700" y="4406900"/>
          <p14:tracePt t="20595" x="7626350" y="4464050"/>
          <p14:tracePt t="20612" x="7416800" y="4533900"/>
          <p14:tracePt t="20628" x="7232650" y="4616450"/>
          <p14:tracePt t="20645" x="6711950" y="4756150"/>
          <p14:tracePt t="20661" x="6496050" y="4775200"/>
          <p14:tracePt t="20678" x="6153150" y="4787900"/>
          <p14:tracePt t="20694" x="5892800" y="4838700"/>
          <p14:tracePt t="20711" x="5676900" y="4870450"/>
          <p14:tracePt t="20728" x="5492750" y="4921250"/>
          <p14:tracePt t="20744" x="5378450" y="4946650"/>
          <p14:tracePt t="20761" x="5334000" y="4959350"/>
          <p14:tracePt t="20778" x="5295900" y="4972050"/>
          <p14:tracePt t="20781" x="5283200" y="4978400"/>
          <p14:tracePt t="20794" x="5270500" y="4991100"/>
          <p14:tracePt t="20811" x="5238750" y="4997450"/>
          <p14:tracePt t="20828" x="5232400" y="5003800"/>
          <p14:tracePt t="20845" x="5213350" y="5016500"/>
          <p14:tracePt t="20862" x="5181600" y="5022850"/>
          <p14:tracePt t="20877" x="5143500" y="5035550"/>
          <p14:tracePt t="20894" x="5105400" y="5035550"/>
          <p14:tracePt t="20911" x="5067300" y="5041900"/>
          <p14:tracePt t="20927" x="5010150" y="5054600"/>
          <p14:tracePt t="20944" x="4965700" y="5067300"/>
          <p14:tracePt t="20961" x="4933950" y="5073650"/>
          <p14:tracePt t="20978" x="4883150" y="5086350"/>
          <p14:tracePt t="20994" x="4813300" y="5086350"/>
          <p14:tracePt t="21011" x="4743450" y="5080000"/>
          <p14:tracePt t="21028" x="4673600" y="5067300"/>
          <p14:tracePt t="21044" x="4572000" y="5016500"/>
          <p14:tracePt t="21061" x="4495800" y="4991100"/>
          <p14:tracePt t="21077" x="4368800" y="4927600"/>
          <p14:tracePt t="21094" x="4184650" y="4876800"/>
          <p14:tracePt t="21111" x="4102100" y="4876800"/>
          <p14:tracePt t="21127" x="4051300" y="4889500"/>
          <p14:tracePt t="21145" x="3994150" y="4902200"/>
          <p14:tracePt t="21160" x="3930650" y="4921250"/>
          <p14:tracePt t="21177" x="3898900" y="4953000"/>
          <p14:tracePt t="21194" x="3835400" y="5054600"/>
          <p14:tracePt t="21211" x="3803650" y="5137150"/>
          <p14:tracePt t="21227" x="3797300" y="5200650"/>
          <p14:tracePt t="21244" x="3797300" y="5308600"/>
          <p14:tracePt t="21261" x="3797300" y="5410200"/>
          <p14:tracePt t="21277" x="3797300" y="5543550"/>
          <p14:tracePt t="21294" x="3810000" y="5600700"/>
          <p14:tracePt t="21311" x="3829050" y="5651500"/>
          <p14:tracePt t="21327" x="3886200" y="5727700"/>
          <p14:tracePt t="21344" x="3968750" y="5797550"/>
          <p14:tracePt t="21361" x="4102100" y="5848350"/>
          <p14:tracePt t="21378" x="4267200" y="5880100"/>
          <p14:tracePt t="21394" x="4438650" y="5880100"/>
          <p14:tracePt t="21411" x="4540250" y="5861050"/>
          <p14:tracePt t="21427" x="4724400" y="5835650"/>
          <p14:tracePt t="21444" x="4946650" y="5784850"/>
          <p14:tracePt t="21460" x="5048250" y="5740400"/>
          <p14:tracePt t="21477" x="5194300" y="5683250"/>
          <p14:tracePt t="21494" x="5295900" y="5638800"/>
          <p14:tracePt t="21510" x="5378450" y="5575300"/>
          <p14:tracePt t="21527" x="5410200" y="5530850"/>
          <p14:tracePt t="21544" x="5429250" y="5435600"/>
          <p14:tracePt t="21560" x="5372100" y="5302250"/>
          <p14:tracePt t="21577" x="5232400" y="5213350"/>
          <p14:tracePt t="21593" x="5111750" y="5156200"/>
          <p14:tracePt t="21611" x="4876800" y="5086350"/>
          <p14:tracePt t="21627" x="4603750" y="5010150"/>
          <p14:tracePt t="21643" x="4457700" y="4984750"/>
          <p14:tracePt t="21660" x="4305300" y="4984750"/>
          <p14:tracePt t="21678" x="4184650" y="5035550"/>
          <p14:tracePt t="21693" x="4140200" y="5054600"/>
          <p14:tracePt t="21710" x="4102100" y="5111750"/>
          <p14:tracePt t="21728" x="4057650" y="5226050"/>
          <p14:tracePt t="21743" x="4051300" y="5397500"/>
          <p14:tracePt t="21760" x="4051300" y="5486400"/>
          <p14:tracePt t="21777" x="4057650" y="5543550"/>
          <p14:tracePt t="21782" x="4064000" y="5568950"/>
          <p14:tracePt t="21793" x="4121150" y="5645150"/>
          <p14:tracePt t="21810" x="4203700" y="5702300"/>
          <p14:tracePt t="21826" x="4292600" y="5778500"/>
          <p14:tracePt t="21845" x="4356100" y="5810250"/>
          <p14:tracePt t="21860" x="4470400" y="5816600"/>
          <p14:tracePt t="21876" x="4591050" y="5784850"/>
          <p14:tracePt t="21893" x="4673600" y="5753100"/>
          <p14:tracePt t="21910" x="4743450" y="5702300"/>
          <p14:tracePt t="21927" x="4787900" y="5657850"/>
          <p14:tracePt t="21944" x="4826000" y="5543550"/>
          <p14:tracePt t="21961" x="4819650" y="5435600"/>
          <p14:tracePt t="21977" x="4705350" y="5289550"/>
          <p14:tracePt t="21993" x="4578350" y="5207000"/>
          <p14:tracePt t="22010" x="4445000" y="5162550"/>
          <p14:tracePt t="22026" x="4203700" y="5143500"/>
          <p14:tracePt t="22043" x="4089400" y="5168900"/>
          <p14:tracePt t="22061" x="4025900" y="5200650"/>
          <p14:tracePt t="22077" x="3987800" y="5232400"/>
          <p14:tracePt t="22093" x="3949700" y="5302250"/>
          <p14:tracePt t="22110" x="3937000" y="5346700"/>
          <p14:tracePt t="22126" x="3911600" y="5372100"/>
          <p14:tracePt t="22144" x="3911600" y="5397500"/>
          <p14:tracePt t="22160" x="3911600" y="5429250"/>
          <p14:tracePt t="22176" x="3911600" y="5454650"/>
          <p14:tracePt t="22194" x="3930650" y="5480050"/>
          <p14:tracePt t="22210" x="3968750" y="5518150"/>
          <p14:tracePt t="22226" x="3994150" y="5537200"/>
          <p14:tracePt t="22243" x="4013200" y="5549900"/>
          <p14:tracePt t="22259" x="4032250" y="5562600"/>
          <p14:tracePt t="22277" x="4051300" y="5562600"/>
          <p14:tracePt t="22293" x="4064000" y="5562600"/>
          <p14:tracePt t="22310" x="4070350" y="5562600"/>
          <p14:tracePt t="22326" x="4089400" y="5562600"/>
          <p14:tracePt t="22343" x="4121150" y="5562600"/>
          <p14:tracePt t="22359" x="4140200" y="5562600"/>
          <p14:tracePt t="22376" x="4184650" y="5543550"/>
          <p14:tracePt t="22393" x="4222750" y="5505450"/>
          <p14:tracePt t="22410" x="4305300" y="5435600"/>
          <p14:tracePt t="22427" x="4381500" y="5340350"/>
          <p14:tracePt t="22443" x="4451350" y="5187950"/>
          <p14:tracePt t="22459" x="4464050" y="5124450"/>
          <p14:tracePt t="22476" x="4464050" y="5080000"/>
          <p14:tracePt t="22493" x="4419600" y="5022850"/>
          <p14:tracePt t="22510" x="4375150" y="5010150"/>
          <p14:tracePt t="22527" x="4311650" y="5003800"/>
          <p14:tracePt t="22544" x="4210050" y="5029200"/>
          <p14:tracePt t="22559" x="4070350" y="5130800"/>
          <p14:tracePt t="22576" x="3994150" y="5232400"/>
          <p14:tracePt t="22593" x="3949700" y="5346700"/>
          <p14:tracePt t="22609" x="3937000" y="5480050"/>
          <p14:tracePt t="22626" x="3956050" y="5549900"/>
          <p14:tracePt t="22643" x="4019550" y="5613400"/>
          <p14:tracePt t="22660" x="4133850" y="5702300"/>
          <p14:tracePt t="22676" x="4248150" y="5753100"/>
          <p14:tracePt t="22692" x="4324350" y="5753100"/>
          <p14:tracePt t="22709" x="4394200" y="5734050"/>
          <p14:tracePt t="22726" x="4451350" y="5689600"/>
          <p14:tracePt t="22743" x="4476750" y="5638800"/>
          <p14:tracePt t="22760" x="4483100" y="5581650"/>
          <p14:tracePt t="22776" x="4464050" y="5461000"/>
          <p14:tracePt t="22779" x="4438650" y="5435600"/>
          <p14:tracePt t="22792" x="4368800" y="5365750"/>
          <p14:tracePt t="22809" x="4260850" y="5327650"/>
          <p14:tracePt t="22826" x="4133850" y="5321300"/>
          <p14:tracePt t="22842" x="4038600" y="5346700"/>
          <p14:tracePt t="22859" x="4006850" y="5359400"/>
          <p14:tracePt t="22876" x="3975100" y="5391150"/>
          <p14:tracePt t="22893" x="3962400" y="5416550"/>
          <p14:tracePt t="22909" x="3956050" y="5467350"/>
          <p14:tracePt t="22926" x="3956050" y="5480050"/>
          <p14:tracePt t="22942" x="3962400" y="5518150"/>
          <p14:tracePt t="22959" x="4019550" y="5556250"/>
          <p14:tracePt t="22976" x="4076700" y="5588000"/>
          <p14:tracePt t="22992" x="4095750" y="5588000"/>
          <p14:tracePt t="23009" x="4108450" y="5588000"/>
          <p14:tracePt t="23907" x="4102100" y="5588000"/>
          <p14:tracePt t="23913" x="4089400" y="5581650"/>
          <p14:tracePt t="23925" x="4076700" y="5575300"/>
          <p14:tracePt t="23942" x="4038600" y="5556250"/>
          <p14:tracePt t="23958" x="3949700" y="5499100"/>
          <p14:tracePt t="23975" x="3860800" y="5448300"/>
          <p14:tracePt t="23992" x="3759200" y="5384800"/>
          <p14:tracePt t="24008" x="3575050" y="5276850"/>
          <p14:tracePt t="24025" x="3486150" y="5219700"/>
          <p14:tracePt t="24041" x="3435350" y="5194300"/>
          <p14:tracePt t="24058" x="3308350" y="5130800"/>
          <p14:tracePt t="24075" x="3181350" y="5041900"/>
          <p14:tracePt t="24092" x="3067050" y="4978400"/>
          <p14:tracePt t="24108" x="2921000" y="4819650"/>
          <p14:tracePt t="24125" x="2717800" y="4597400"/>
          <p14:tracePt t="24142" x="2571750" y="4438650"/>
          <p14:tracePt t="24158" x="2438400" y="4286250"/>
          <p14:tracePt t="24174" x="2324100" y="4127500"/>
          <p14:tracePt t="24191" x="2286000" y="4070350"/>
          <p14:tracePt t="24208" x="2241550" y="4006850"/>
          <p14:tracePt t="24225" x="2222500" y="3987800"/>
          <p14:tracePt t="24241" x="2209800" y="3943350"/>
          <p14:tracePt t="24258" x="2209800" y="3937000"/>
          <p14:tracePt t="24275" x="2209800" y="3930650"/>
          <p14:tracePt t="24279" x="2209800" y="3924300"/>
          <p14:tracePt t="24292" x="2209800" y="3917950"/>
          <p14:tracePt t="24308" x="2209800" y="3905250"/>
          <p14:tracePt t="24325" x="2209800" y="3892550"/>
          <p14:tracePt t="24341" x="2209800" y="3886200"/>
          <p14:tracePt t="24358" x="2209800" y="3879850"/>
          <p14:tracePt t="24375" x="2209800" y="3873500"/>
          <p14:tracePt t="24391" x="2209800" y="3867150"/>
          <p14:tracePt t="24408" x="2209800" y="3860800"/>
          <p14:tracePt t="24424" x="2209800" y="3848100"/>
          <p14:tracePt t="24441" x="2209800" y="3841750"/>
          <p14:tracePt t="24460" x="2216150" y="3841750"/>
          <p14:tracePt t="24474" x="2228850" y="3835400"/>
          <p14:tracePt t="24492" x="2241550" y="3829050"/>
          <p14:tracePt t="24508" x="2254250" y="3822700"/>
          <p14:tracePt t="24524" x="2266950" y="3810000"/>
          <p14:tracePt t="24541" x="2279650" y="3810000"/>
          <p14:tracePt t="24558" x="2286000" y="3803650"/>
          <p14:tracePt t="24575" x="2292350" y="3797300"/>
          <p14:tracePt t="24591" x="2311400" y="3778250"/>
          <p14:tracePt t="24607" x="2324100" y="3759200"/>
          <p14:tracePt t="24624" x="2324100" y="3746500"/>
          <p14:tracePt t="24641" x="2324100" y="3740150"/>
          <p14:tracePt t="24657" x="2324100" y="3714750"/>
          <p14:tracePt t="24674" x="2324100" y="3708400"/>
          <p14:tracePt t="24691" x="2324100" y="3702050"/>
          <p14:tracePt t="24707" x="2298700" y="3683000"/>
          <p14:tracePt t="24724" x="2273300" y="3663950"/>
          <p14:tracePt t="24741" x="2222500" y="3638550"/>
          <p14:tracePt t="24758" x="2127250" y="3606800"/>
          <p14:tracePt t="24774" x="1962150" y="3568700"/>
          <p14:tracePt t="24791" x="1879600" y="3549650"/>
          <p14:tracePt t="24808" x="1841500" y="3536950"/>
          <p14:tracePt t="24824" x="1758950" y="3505200"/>
          <p14:tracePt t="24841" x="1676400" y="3498850"/>
          <p14:tracePt t="24858" x="1593850" y="3498850"/>
          <p14:tracePt t="24874" x="1504950" y="3498850"/>
          <p14:tracePt t="24890" x="1397000" y="3498850"/>
          <p14:tracePt t="24908" x="1339850" y="3498850"/>
          <p14:tracePt t="24924" x="1231900" y="3530600"/>
          <p14:tracePt t="24941" x="1060450" y="3556000"/>
          <p14:tracePt t="24957" x="965200" y="3562350"/>
          <p14:tracePt t="24974" x="908050" y="3568700"/>
          <p14:tracePt t="24991" x="831850" y="3568700"/>
          <p14:tracePt t="25007" x="685800" y="3581400"/>
          <p14:tracePt t="25024" x="584200" y="3587750"/>
          <p14:tracePt t="25041" x="501650" y="3587750"/>
          <p14:tracePt t="25057" x="406400" y="3587750"/>
          <p14:tracePt t="25074" x="342900" y="3606800"/>
          <p14:tracePt t="25091" x="241300" y="3619500"/>
          <p14:tracePt t="25108" x="158750" y="3632200"/>
          <p14:tracePt t="25124" x="69850" y="3644900"/>
          <p14:tracePt t="25140" x="12700" y="3644900"/>
          <p14:tracePt t="25334" x="0" y="4248150"/>
          <p14:tracePt t="25342" x="12700" y="4273550"/>
          <p14:tracePt t="25348" x="44450" y="4286250"/>
          <p14:tracePt t="25357" x="63500" y="4305300"/>
          <p14:tracePt t="25374" x="114300" y="4330700"/>
          <p14:tracePt t="25391" x="177800" y="4356100"/>
          <p14:tracePt t="25407" x="254000" y="4394200"/>
          <p14:tracePt t="25423" x="292100" y="4406900"/>
          <p14:tracePt t="25440" x="342900" y="4419600"/>
          <p14:tracePt t="25457" x="406400" y="4432300"/>
          <p14:tracePt t="25473" x="482600" y="4464050"/>
          <p14:tracePt t="25490" x="527050" y="4470400"/>
          <p14:tracePt t="25507" x="584200" y="4483100"/>
          <p14:tracePt t="25523" x="641350" y="4502150"/>
          <p14:tracePt t="25540" x="666750" y="4508500"/>
          <p14:tracePt t="25557" x="698500" y="4527550"/>
          <p14:tracePt t="25574" x="742950" y="4540250"/>
          <p14:tracePt t="25590" x="793750" y="4552950"/>
          <p14:tracePt t="25607" x="838200" y="4565650"/>
          <p14:tracePt t="25624" x="863600" y="4578350"/>
          <p14:tracePt t="25640" x="933450" y="4603750"/>
          <p14:tracePt t="25656" x="996950" y="4616450"/>
          <p14:tracePt t="25674" x="1028700" y="4616450"/>
          <p14:tracePt t="25690" x="1085850" y="4616450"/>
          <p14:tracePt t="25706" x="1231900" y="4616450"/>
          <p14:tracePt t="25723" x="1333500" y="4616450"/>
          <p14:tracePt t="25740" x="1479550" y="4603750"/>
          <p14:tracePt t="25756" x="1600200" y="4578350"/>
          <p14:tracePt t="25773" x="1733550" y="4559300"/>
          <p14:tracePt t="25790" x="1860550" y="4540250"/>
          <p14:tracePt t="25808" x="1993900" y="4521200"/>
          <p14:tracePt t="25823" x="2152650" y="4502150"/>
          <p14:tracePt t="25840" x="2260600" y="4483100"/>
          <p14:tracePt t="25856" x="2400300" y="4483100"/>
          <p14:tracePt t="25873" x="2565400" y="4476750"/>
          <p14:tracePt t="25890" x="2660650" y="4457700"/>
          <p14:tracePt t="25907" x="2768600" y="4451350"/>
          <p14:tracePt t="25924" x="2901950" y="4419600"/>
          <p14:tracePt t="25940" x="3048000" y="4387850"/>
          <p14:tracePt t="25957" x="3117850" y="4368800"/>
          <p14:tracePt t="25973" x="3181350" y="4349750"/>
          <p14:tracePt t="25989" x="3257550" y="4292600"/>
          <p14:tracePt t="26007" x="3289300" y="4267200"/>
          <p14:tracePt t="26023" x="3333750" y="4229100"/>
          <p14:tracePt t="26041" x="3378200" y="4178300"/>
          <p14:tracePt t="26056" x="3416300" y="4133850"/>
          <p14:tracePt t="26073" x="3429000" y="4114800"/>
          <p14:tracePt t="26090" x="3441700" y="4076700"/>
          <p14:tracePt t="26107" x="3448050" y="4044950"/>
          <p14:tracePt t="26123" x="3448050" y="3987800"/>
          <p14:tracePt t="26140" x="3435350" y="3930650"/>
          <p14:tracePt t="26157" x="3422650" y="3905250"/>
          <p14:tracePt t="26173" x="3403600" y="3860800"/>
          <p14:tracePt t="26190" x="3371850" y="3829050"/>
          <p14:tracePt t="26206" x="3327400" y="3797300"/>
          <p14:tracePt t="26223" x="3257550" y="3765550"/>
          <p14:tracePt t="26240" x="3200400" y="3727450"/>
          <p14:tracePt t="26256" x="3105150" y="3695700"/>
          <p14:tracePt t="26273" x="2971800" y="3676650"/>
          <p14:tracePt t="26276" x="2921000" y="3663950"/>
          <p14:tracePt t="26289" x="2813050" y="3657600"/>
          <p14:tracePt t="26306" x="2686050" y="3657600"/>
          <p14:tracePt t="26323" x="2470150" y="3670300"/>
          <p14:tracePt t="26339" x="2266950" y="3727450"/>
          <p14:tracePt t="26356" x="2171700" y="3784600"/>
          <p14:tracePt t="26373" x="2076450" y="3848100"/>
          <p14:tracePt t="26389" x="1987550" y="3924300"/>
          <p14:tracePt t="26406" x="1879600" y="4038600"/>
          <p14:tracePt t="26423" x="1847850" y="4064000"/>
          <p14:tracePt t="26439" x="1828800" y="4089400"/>
          <p14:tracePt t="26456" x="1822450" y="4121150"/>
          <p14:tracePt t="26472" x="1822450" y="4140200"/>
          <p14:tracePt t="26489" x="1835150" y="4171950"/>
          <p14:tracePt t="26506" x="1936750" y="4229100"/>
          <p14:tracePt t="26523" x="2108200" y="4279900"/>
          <p14:tracePt t="26539" x="2279650" y="4305300"/>
          <p14:tracePt t="26556" x="2457450" y="4298950"/>
          <p14:tracePt t="26572" x="2552700" y="4279900"/>
          <p14:tracePt t="26589" x="2635250" y="4241800"/>
          <p14:tracePt t="26606" x="2660650" y="4222750"/>
          <p14:tracePt t="26622" x="2711450" y="4159250"/>
          <p14:tracePt t="26639" x="2736850" y="3968750"/>
          <p14:tracePt t="26656" x="2717800" y="3860800"/>
          <p14:tracePt t="26672" x="2654300" y="3784600"/>
          <p14:tracePt t="26690" x="2540000" y="3676650"/>
          <p14:tracePt t="26706" x="2241550" y="3581400"/>
          <p14:tracePt t="26722" x="2101850" y="3562350"/>
          <p14:tracePt t="26739" x="1968500" y="3562350"/>
          <p14:tracePt t="26756" x="1841500" y="3606800"/>
          <p14:tracePt t="26772" x="1790700" y="3632200"/>
          <p14:tracePt t="26789" x="1746250" y="3695700"/>
          <p14:tracePt t="26806" x="1714500" y="3797300"/>
          <p14:tracePt t="26823" x="1733550" y="3911600"/>
          <p14:tracePt t="26839" x="1771650" y="3975100"/>
          <p14:tracePt t="26856" x="1854200" y="4044950"/>
          <p14:tracePt t="26872" x="1993900" y="4114800"/>
          <p14:tracePt t="26889" x="2082800" y="4133850"/>
          <p14:tracePt t="26906" x="2133600" y="4133850"/>
          <p14:tracePt t="26922" x="2197100" y="4121150"/>
          <p14:tracePt t="26939" x="2260600" y="4070350"/>
          <p14:tracePt t="26956" x="2330450" y="3924300"/>
          <p14:tracePt t="26972" x="2336800" y="3816350"/>
          <p14:tracePt t="26989" x="2292350" y="3708400"/>
          <p14:tracePt t="27006" x="2235200" y="3676650"/>
          <p14:tracePt t="27022" x="2197100" y="3644900"/>
          <p14:tracePt t="27039" x="2127250" y="3638550"/>
          <p14:tracePt t="27055" x="2012950" y="3670300"/>
          <p14:tracePt t="27072" x="1917700" y="3733800"/>
          <p14:tracePt t="27089" x="1835150" y="3841750"/>
          <p14:tracePt t="27105" x="1771650" y="3994150"/>
          <p14:tracePt t="27122" x="1765300" y="4064000"/>
          <p14:tracePt t="27138" x="1765300" y="4133850"/>
          <p14:tracePt t="27156" x="1778000" y="4184650"/>
          <p14:tracePt t="27172" x="1784350" y="4210050"/>
          <p14:tracePt t="27188" x="1816100" y="4235450"/>
          <p14:tracePt t="27206" x="1841500" y="4267200"/>
          <p14:tracePt t="27222" x="1892300" y="4286250"/>
          <p14:tracePt t="27238" x="1905000" y="4292600"/>
          <p14:tracePt t="27256" x="1917700" y="4298950"/>
          <p14:tracePt t="28694" x="1955800" y="4279900"/>
          <p14:tracePt t="28701" x="2012950" y="4241800"/>
          <p14:tracePt t="28709" x="2057400" y="4197350"/>
          <p14:tracePt t="28722" x="2114550" y="4159250"/>
          <p14:tracePt t="28738" x="2260600" y="3994150"/>
          <p14:tracePt t="28754" x="2374900" y="3829050"/>
          <p14:tracePt t="28771" x="2438400" y="3740150"/>
          <p14:tracePt t="28775" x="2463800" y="3676650"/>
          <p14:tracePt t="28787" x="2501900" y="3606800"/>
          <p14:tracePt t="28804" x="2584450" y="3371850"/>
          <p14:tracePt t="28821" x="2603500" y="3225800"/>
          <p14:tracePt t="28838" x="2609850" y="3155950"/>
          <p14:tracePt t="28854" x="2635250" y="3028950"/>
          <p14:tracePt t="28871" x="2654300" y="2933700"/>
          <p14:tracePt t="28887" x="2654300" y="2851150"/>
          <p14:tracePt t="28904" x="2673350" y="2762250"/>
          <p14:tracePt t="28921" x="2673350" y="2705100"/>
          <p14:tracePt t="28937" x="2679700" y="2667000"/>
          <p14:tracePt t="28955" x="2679700" y="2616200"/>
          <p14:tracePt t="28970" x="2679700" y="2552700"/>
          <p14:tracePt t="28988" x="2686050" y="2514600"/>
          <p14:tracePt t="29004" x="2686050" y="2482850"/>
          <p14:tracePt t="29020" x="2686050" y="2444750"/>
          <p14:tracePt t="29037" x="2686050" y="2438400"/>
          <p14:tracePt t="29054" x="2686050" y="2432050"/>
          <p14:tracePt t="29071" x="2686050" y="2425700"/>
          <p14:tracePt t="29087" x="2686050" y="2413000"/>
          <p14:tracePt t="29104" x="2660650" y="2400300"/>
          <p14:tracePt t="29120" x="2609850" y="2368550"/>
          <p14:tracePt t="29137" x="2552700" y="2355850"/>
          <p14:tracePt t="29154" x="2425700" y="2317750"/>
          <p14:tracePt t="29170" x="2381250" y="2317750"/>
          <p14:tracePt t="29188" x="2343150" y="2317750"/>
          <p14:tracePt t="29204" x="2286000" y="2311400"/>
          <p14:tracePt t="29220" x="2254250" y="2298700"/>
          <p14:tracePt t="29237" x="2184400" y="2292350"/>
          <p14:tracePt t="29253" x="2057400" y="2292350"/>
          <p14:tracePt t="29270" x="1993900" y="2292350"/>
          <p14:tracePt t="29287" x="1911350" y="2292350"/>
          <p14:tracePt t="29304" x="1873250" y="2311400"/>
          <p14:tracePt t="29320" x="1771650" y="2343150"/>
          <p14:tracePt t="29337" x="1727200" y="2374900"/>
          <p14:tracePt t="29354" x="1682750" y="2400300"/>
          <p14:tracePt t="29370" x="1657350" y="2419350"/>
          <p14:tracePt t="29387" x="1625600" y="2438400"/>
          <p14:tracePt t="29403" x="1612900" y="2463800"/>
          <p14:tracePt t="29420" x="1606550" y="2489200"/>
          <p14:tracePt t="29438" x="1606550" y="2559050"/>
          <p14:tracePt t="29453" x="1644650" y="2603500"/>
          <p14:tracePt t="29470" x="1689100" y="2647950"/>
          <p14:tracePt t="29487" x="1758950" y="2724150"/>
          <p14:tracePt t="29503" x="1828800" y="2787650"/>
          <p14:tracePt t="29520" x="1930400" y="2819400"/>
          <p14:tracePt t="29537" x="2000250" y="2825750"/>
          <p14:tracePt t="29553" x="2108200" y="2825750"/>
          <p14:tracePt t="29570" x="2159000" y="2813050"/>
          <p14:tracePt t="29587" x="2209800" y="2781300"/>
          <p14:tracePt t="29603" x="2279650" y="2711450"/>
          <p14:tracePt t="29620" x="2311400" y="2628900"/>
          <p14:tracePt t="29637" x="2324100" y="2533650"/>
          <p14:tracePt t="29654" x="2317750" y="2457450"/>
          <p14:tracePt t="29670" x="2266950" y="2406650"/>
          <p14:tracePt t="29687" x="2159000" y="2362200"/>
          <p14:tracePt t="29703" x="1993900" y="2362200"/>
          <p14:tracePt t="29720" x="1841500" y="2413000"/>
          <p14:tracePt t="29736" x="1708150" y="2501900"/>
          <p14:tracePt t="29754" x="1651000" y="2571750"/>
          <p14:tracePt t="29770" x="1587500" y="2641600"/>
          <p14:tracePt t="29774" x="1574800" y="2660650"/>
          <p14:tracePt t="29786" x="1562100" y="2717800"/>
          <p14:tracePt t="29803" x="1562100" y="2781300"/>
          <p14:tracePt t="29820" x="1593850" y="2825750"/>
          <p14:tracePt t="29836" x="1733550" y="2908300"/>
          <p14:tracePt t="29853" x="1860550" y="2927350"/>
          <p14:tracePt t="29870" x="1981200" y="2927350"/>
          <p14:tracePt t="29887" x="2063750" y="2914650"/>
          <p14:tracePt t="29903" x="2101850" y="2882900"/>
          <p14:tracePt t="29919" x="2139950" y="2838450"/>
          <p14:tracePt t="29936" x="2152650" y="2813050"/>
          <p14:tracePt t="29953" x="2152650" y="2768600"/>
          <p14:tracePt t="29969" x="2133600" y="2749550"/>
          <p14:tracePt t="29986" x="2089150" y="2736850"/>
          <p14:tracePt t="30004" x="2032000" y="2730500"/>
          <p14:tracePt t="30019" x="1962150" y="2736850"/>
          <p14:tracePt t="30036" x="1924050" y="2749550"/>
          <p14:tracePt t="30053" x="1917700" y="2762250"/>
          <p14:tracePt t="30069" x="1911350" y="2768600"/>
          <p14:tracePt t="30086" x="1911350" y="2774950"/>
          <p14:tracePt t="30122" x="1911350" y="2781300"/>
          <p14:tracePt t="30157" x="1911350" y="2787650"/>
          <p14:tracePt t="30194" x="1911350" y="2794000"/>
          <p14:tracePt t="30239" x="1911350" y="2800350"/>
          <p14:tracePt t="30288" x="1911350" y="2806700"/>
          <p14:tracePt t="30302" x="1917700" y="2806700"/>
          <p14:tracePt t="30324" x="1917700" y="2819400"/>
          <p14:tracePt t="30331" x="1924050" y="2832100"/>
          <p14:tracePt t="30339" x="1943100" y="2863850"/>
          <p14:tracePt t="30353" x="1955800" y="2882900"/>
          <p14:tracePt t="30369" x="1987550" y="2965450"/>
          <p14:tracePt t="30386" x="2000250" y="3003550"/>
          <p14:tracePt t="30402" x="2019300" y="3041650"/>
          <p14:tracePt t="30419" x="2038350" y="3073400"/>
          <p14:tracePt t="30435" x="2038350" y="3079750"/>
          <p14:tracePt t="30453" x="2044700" y="3086100"/>
          <p14:tracePt t="30485" x="2051050" y="3092450"/>
          <p14:tracePt t="30529" x="2051050" y="3098800"/>
          <p14:tracePt t="42517" x="2082800" y="3098800"/>
          <p14:tracePt t="42524" x="2139950" y="3086100"/>
          <p14:tracePt t="42532" x="2178050" y="3079750"/>
          <p14:tracePt t="42542" x="2235200" y="3060700"/>
          <p14:tracePt t="42558" x="2286000" y="3048000"/>
          <p14:tracePt t="42575" x="2355850" y="3009900"/>
          <p14:tracePt t="42592" x="2419350" y="2984500"/>
          <p14:tracePt t="42608" x="2501900" y="2952750"/>
          <p14:tracePt t="42625" x="2578100" y="2914650"/>
          <p14:tracePt t="42641" x="2647950" y="2882900"/>
          <p14:tracePt t="42658" x="2679700" y="2857500"/>
          <p14:tracePt t="42676" x="2724150" y="2825750"/>
          <p14:tracePt t="42692" x="2781300" y="2787650"/>
          <p14:tracePt t="42709" x="2813050" y="2755900"/>
          <p14:tracePt t="42725" x="2870200" y="2698750"/>
          <p14:tracePt t="42742" x="2927350" y="2654300"/>
          <p14:tracePt t="42758" x="3003550" y="2520950"/>
          <p14:tracePt t="42775" x="3028950" y="2432050"/>
          <p14:tracePt t="42779" x="3035300" y="2406650"/>
          <p14:tracePt t="42792" x="3054350" y="2336800"/>
          <p14:tracePt t="42808" x="3067050" y="2209800"/>
          <p14:tracePt t="42825" x="3067050" y="2114550"/>
          <p14:tracePt t="42841" x="3054350" y="2038350"/>
          <p14:tracePt t="42858" x="3016250" y="1949450"/>
          <p14:tracePt t="42874" x="2889250" y="1778000"/>
          <p14:tracePt t="42892" x="2851150" y="1733550"/>
          <p14:tracePt t="42908" x="2825750" y="1714500"/>
          <p14:tracePt t="42925" x="2813050" y="1714500"/>
          <p14:tracePt t="42941" x="2800350" y="1714500"/>
          <p14:tracePt t="42958" x="2794000" y="1758950"/>
          <p14:tracePt t="42974" x="2813050" y="1835150"/>
          <p14:tracePt t="42991" x="2971800" y="1974850"/>
          <p14:tracePt t="43008" x="3086100" y="2051050"/>
          <p14:tracePt t="43025" x="3168650" y="2076450"/>
          <p14:tracePt t="43041" x="3238500" y="2076450"/>
          <p14:tracePt t="43058" x="3321050" y="1993900"/>
          <p14:tracePt t="43074" x="3378200" y="1854200"/>
          <p14:tracePt t="43091" x="3416300" y="1689100"/>
          <p14:tracePt t="43108" x="3454400" y="1549400"/>
          <p14:tracePt t="43125" x="3505200" y="1485900"/>
          <p14:tracePt t="43142" x="3632200" y="1397000"/>
          <p14:tracePt t="43158" x="3848100" y="1371600"/>
          <p14:tracePt t="43174" x="4121150" y="1397000"/>
          <p14:tracePt t="43191" x="4298950" y="1428750"/>
          <p14:tracePt t="43208" x="4483100" y="1460500"/>
          <p14:tracePt t="43224" x="4692650" y="1466850"/>
          <p14:tracePt t="43241" x="4718050" y="1460500"/>
          <p14:tracePt t="43259" x="4743450" y="1435100"/>
          <p14:tracePt t="43274" x="4749800" y="1320800"/>
          <p14:tracePt t="43291" x="4679950" y="1244600"/>
          <p14:tracePt t="43308" x="4565650" y="1193800"/>
          <p14:tracePt t="43324" x="4457700" y="1168400"/>
          <p14:tracePt t="43341" x="4387850" y="1193800"/>
          <p14:tracePt t="43358" x="4343400" y="1225550"/>
          <p14:tracePt t="43375" x="4311650" y="1289050"/>
          <p14:tracePt t="43391" x="4311650" y="1377950"/>
          <p14:tracePt t="43407" x="4349750" y="1441450"/>
          <p14:tracePt t="43424" x="4400550" y="1479550"/>
          <p14:tracePt t="43441" x="4432300" y="1504950"/>
          <p14:tracePt t="43458" x="4476750" y="1504950"/>
          <p14:tracePt t="43474" x="4508500" y="1473200"/>
          <p14:tracePt t="43491" x="4521200" y="1447800"/>
          <p14:tracePt t="43507" x="4521200" y="1428750"/>
          <p14:tracePt t="43551" x="4527550" y="1441450"/>
          <p14:tracePt t="43558" x="4533900" y="1466850"/>
          <p14:tracePt t="43565" x="4546600" y="1492250"/>
          <p14:tracePt t="43574" x="4559300" y="1536700"/>
          <p14:tracePt t="43591" x="4572000" y="1587500"/>
          <p14:tracePt t="43609" x="4572000" y="1619250"/>
          <p14:tracePt t="43624" x="4572000" y="16256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31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ea typeface="ＭＳ Ｐゴシック"/>
                <a:cs typeface="ＭＳ Ｐゴシック"/>
              </a:rPr>
              <a:t>Sterke punten van de opleiding</a:t>
            </a:r>
            <a:endParaRPr lang="nl-BE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40000" y="1340768"/>
            <a:ext cx="7920037" cy="46783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nl-BE" sz="2800" kern="0" dirty="0">
                <a:solidFill>
                  <a:srgbClr val="00407A"/>
                </a:solidFill>
                <a:ea typeface="ＭＳ Ｐゴシック"/>
                <a:cs typeface="ＭＳ Ｐゴシック"/>
              </a:rPr>
              <a:t>z</a:t>
            </a:r>
            <a:r>
              <a:rPr lang="nl-BE" sz="2800" kern="0" dirty="0" smtClean="0">
                <a:solidFill>
                  <a:srgbClr val="00407A"/>
                </a:solidFill>
                <a:ea typeface="ＭＳ Ｐゴシック"/>
                <a:cs typeface="ＭＳ Ｐゴシック"/>
              </a:rPr>
              <a:t>eer </a:t>
            </a:r>
            <a:r>
              <a:rPr lang="nl-BE" sz="2800" kern="0" dirty="0" err="1" smtClean="0">
                <a:solidFill>
                  <a:srgbClr val="00407A"/>
                </a:solidFill>
                <a:ea typeface="ＭＳ Ｐゴシック"/>
                <a:cs typeface="ＭＳ Ｐゴシック"/>
              </a:rPr>
              <a:t>ac</a:t>
            </a:r>
            <a:r>
              <a:rPr kumimoji="0" lang="nl-BE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tuele</a:t>
            </a:r>
            <a:r>
              <a:rPr kumimoji="0" lang="nl-BE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 domeinen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BE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veelzijdige opleiding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BE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theoretisch-wetenschappelijk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BE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praktisch bruikbare kennis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nl-BE" sz="2800" kern="0" dirty="0" smtClean="0">
                <a:solidFill>
                  <a:srgbClr val="00407A"/>
                </a:solidFill>
                <a:ea typeface="ＭＳ Ｐゴシック"/>
                <a:cs typeface="ＭＳ Ｐゴシック"/>
              </a:rPr>
              <a:t>technologie en management</a:t>
            </a:r>
            <a:endParaRPr kumimoji="0" lang="nl-BE" sz="2800" i="0" u="none" strike="noStrike" kern="0" cap="none" spc="0" normalizeH="0" baseline="0" noProof="0" dirty="0" smtClean="0">
              <a:ln>
                <a:noFill/>
              </a:ln>
              <a:solidFill>
                <a:srgbClr val="00407A"/>
              </a:solidFill>
              <a:effectLst/>
              <a:uLnTx/>
              <a:uFillTx/>
              <a:ea typeface="ＭＳ Ｐゴシック"/>
              <a:cs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BE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loopbaanmogelijkheden en potentieel om door te groeien naar leidinggevende functie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BE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ea typeface="ＭＳ Ｐゴシック"/>
                <a:cs typeface="ＭＳ Ｐゴシック"/>
              </a:rPr>
              <a:t>groot aantal verschillende sectoren en functies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12"/>
    </mc:Choice>
    <mc:Fallback xmlns="">
      <p:transition spd="slow" advTm="3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34" x="4635500" y="1593850"/>
          <p14:tracePt t="7142" x="4705350" y="1543050"/>
          <p14:tracePt t="7149" x="4749800" y="1517650"/>
          <p14:tracePt t="7156" x="4819650" y="1466850"/>
          <p14:tracePt t="7172" x="4921250" y="1377950"/>
          <p14:tracePt t="7189" x="4972050" y="1333500"/>
          <p14:tracePt t="7206" x="4991100" y="1314450"/>
          <p14:tracePt t="7222" x="5003800" y="1301750"/>
          <p14:tracePt t="7239" x="5010150" y="1295400"/>
          <p14:tracePt t="7273" x="5010150" y="1289050"/>
          <p14:tracePt t="7288" x="4914900" y="1289050"/>
          <p14:tracePt t="7306" x="4857750" y="1295400"/>
          <p14:tracePt t="7322" x="4794250" y="1320800"/>
          <p14:tracePt t="7339" x="4705350" y="1416050"/>
          <p14:tracePt t="7355" x="4654550" y="1466850"/>
          <p14:tracePt t="7373" x="4629150" y="1517650"/>
          <p14:tracePt t="7388" x="4641850" y="1619250"/>
          <p14:tracePt t="7405" x="4692650" y="1708150"/>
          <p14:tracePt t="7422" x="4724400" y="1758950"/>
          <p14:tracePt t="7439" x="4813300" y="1835150"/>
          <p14:tracePt t="7456" x="5016500" y="1924050"/>
          <p14:tracePt t="7472" x="5111750" y="1924050"/>
          <p14:tracePt t="7488" x="5162550" y="1924050"/>
          <p14:tracePt t="7505" x="5200650" y="1911350"/>
          <p14:tracePt t="7522" x="5219700" y="1911350"/>
          <p14:tracePt t="7556" x="5219700" y="1905000"/>
          <p14:tracePt t="7572" x="5226050" y="1866900"/>
          <p14:tracePt t="7588" x="5226050" y="1841500"/>
          <p14:tracePt t="7606" x="5162550" y="1778000"/>
          <p14:tracePt t="7622" x="5035550" y="1695450"/>
          <p14:tracePt t="7638" x="4921250" y="1670050"/>
          <p14:tracePt t="7656" x="4902200" y="1670050"/>
          <p14:tracePt t="7672" x="4895850" y="1670050"/>
          <p14:tracePt t="7688" x="4876800" y="1670050"/>
          <p14:tracePt t="7705" x="4857750" y="1676400"/>
          <p14:tracePt t="7721" x="4851400" y="1701800"/>
          <p14:tracePt t="7738" x="4845050" y="1714500"/>
          <p14:tracePt t="7755" x="4845050" y="1733550"/>
          <p14:tracePt t="7772" x="4895850" y="1771650"/>
          <p14:tracePt t="7789" x="4965700" y="1778000"/>
          <p14:tracePt t="7805" x="5041900" y="1778000"/>
          <p14:tracePt t="7821" x="5054600" y="1778000"/>
          <p14:tracePt t="7839" x="5060950" y="1778000"/>
          <p14:tracePt t="7855" x="5067300" y="1758950"/>
          <p14:tracePt t="7871" x="5067300" y="1752600"/>
          <p14:tracePt t="7888" x="5067300" y="1746250"/>
          <p14:tracePt t="7905" x="5060950" y="1733550"/>
          <p14:tracePt t="7921" x="4965700" y="1695450"/>
          <p14:tracePt t="7938" x="4921250" y="1695450"/>
          <p14:tracePt t="7955" x="4895850" y="1695450"/>
          <p14:tracePt t="7971" x="4876800" y="1695450"/>
          <p14:tracePt t="7988" x="4864100" y="1695450"/>
          <p14:tracePt t="8022" x="4857750" y="1695450"/>
          <p14:tracePt t="9218" x="4845050" y="1695450"/>
          <p14:tracePt t="9225" x="4832350" y="1708150"/>
          <p14:tracePt t="9237" x="4819650" y="1720850"/>
          <p14:tracePt t="9253" x="4775200" y="1752600"/>
          <p14:tracePt t="9270" x="4743450" y="1778000"/>
          <p14:tracePt t="9287" x="4711700" y="1797050"/>
          <p14:tracePt t="9304" x="4692650" y="1809750"/>
          <p14:tracePt t="9320" x="4673600" y="1841500"/>
          <p14:tracePt t="9337" x="4648200" y="1860550"/>
          <p14:tracePt t="9353" x="4641850" y="1866900"/>
          <p14:tracePt t="9370" x="4622800" y="1898650"/>
          <p14:tracePt t="9387" x="4603750" y="1911350"/>
          <p14:tracePt t="9404" x="4591050" y="1924050"/>
          <p14:tracePt t="9420" x="4591050" y="1930400"/>
          <p14:tracePt t="9437" x="4578350" y="1955800"/>
          <p14:tracePt t="9454" x="4572000" y="1962150"/>
          <p14:tracePt t="9470" x="4565650" y="1968500"/>
          <p14:tracePt t="9487" x="4559300" y="1974850"/>
          <p14:tracePt t="9520" x="4546600" y="1981200"/>
          <p14:tracePt t="9553" x="4546600" y="1987550"/>
          <p14:tracePt t="9581" x="4540250" y="1993900"/>
          <p14:tracePt t="9661" x="4540250" y="2006600"/>
          <p14:tracePt t="9669" x="4533900" y="2006600"/>
          <p14:tracePt t="9690" x="4527550" y="2006600"/>
          <p14:tracePt t="9705" x="4521200" y="2012950"/>
          <p14:tracePt t="9712" x="4514850" y="2019300"/>
          <p14:tracePt t="9720" x="4508500" y="2025650"/>
          <p14:tracePt t="9737" x="4495800" y="2038350"/>
          <p14:tracePt t="9754" x="4483100" y="2051050"/>
          <p14:tracePt t="9770" x="4470400" y="2063750"/>
          <p14:tracePt t="9787" x="4464050" y="2070100"/>
          <p14:tracePt t="9803" x="4457700" y="2076450"/>
          <p14:tracePt t="9820" x="4457700" y="2082800"/>
          <p14:tracePt t="9836" x="4457700" y="2089150"/>
          <p14:tracePt t="9870" x="4457700" y="2095500"/>
          <p14:tracePt t="9938" x="4457700" y="2101850"/>
          <p14:tracePt t="9953" x="4457700" y="2114550"/>
          <p14:tracePt t="9967" x="4464050" y="2120900"/>
          <p14:tracePt t="9974" x="4476750" y="2120900"/>
          <p14:tracePt t="9989" x="4489450" y="2120900"/>
          <p14:tracePt t="10003" x="4514850" y="2120900"/>
          <p14:tracePt t="10020" x="4540250" y="2120900"/>
          <p14:tracePt t="10036" x="4565650" y="2120900"/>
          <p14:tracePt t="10053" x="4578350" y="2120900"/>
          <p14:tracePt t="10057" x="4584700" y="2120900"/>
          <p14:tracePt t="10069" x="4603750" y="2108200"/>
          <p14:tracePt t="10086" x="4622800" y="2095500"/>
          <p14:tracePt t="10104" x="4635500" y="2089150"/>
          <p14:tracePt t="10120" x="4641850" y="2089150"/>
          <p14:tracePt t="10136" x="4641850" y="2076450"/>
          <p14:tracePt t="10154" x="4648200" y="2076450"/>
          <p14:tracePt t="10169" x="4648200" y="2070100"/>
          <p14:tracePt t="10186" x="4648200" y="2063750"/>
          <p14:tracePt t="10203" x="4641850" y="2038350"/>
          <p14:tracePt t="10219" x="4559300" y="2000250"/>
          <p14:tracePt t="10237" x="4476750" y="1962150"/>
          <p14:tracePt t="10252" x="4375150" y="1955800"/>
          <p14:tracePt t="10269" x="4337050" y="1955800"/>
          <p14:tracePt t="10287" x="4330700" y="1955800"/>
          <p14:tracePt t="10302" x="4311650" y="1968500"/>
          <p14:tracePt t="10319" x="4292600" y="1981200"/>
          <p14:tracePt t="10336" x="4286250" y="1993900"/>
          <p14:tracePt t="10352" x="4286250" y="2012950"/>
          <p14:tracePt t="10369" x="4286250" y="2025650"/>
          <p14:tracePt t="10386" x="4286250" y="2051050"/>
          <p14:tracePt t="10402" x="4356100" y="2108200"/>
          <p14:tracePt t="10419" x="4533900" y="2165350"/>
          <p14:tracePt t="10436" x="4616450" y="2190750"/>
          <p14:tracePt t="10452" x="4654550" y="2190750"/>
          <p14:tracePt t="10470" x="4686300" y="2190750"/>
          <p14:tracePt t="10486" x="4699000" y="2190750"/>
          <p14:tracePt t="10502" x="4705350" y="2190750"/>
          <p14:tracePt t="10520" x="4718050" y="2184400"/>
          <p14:tracePt t="10536" x="4737100" y="2146300"/>
          <p14:tracePt t="10552" x="4737100" y="2120900"/>
          <p14:tracePt t="10569" x="4737100" y="2108200"/>
          <p14:tracePt t="10572" x="4730750" y="2101850"/>
          <p14:tracePt t="10586" x="4711700" y="2082800"/>
          <p14:tracePt t="10602" x="4699000" y="2076450"/>
          <p14:tracePt t="10619" x="4692650" y="2076450"/>
          <p14:tracePt t="10636" x="4679950" y="2076450"/>
          <p14:tracePt t="10652" x="4654550" y="2076450"/>
          <p14:tracePt t="10696" x="4648200" y="2076450"/>
          <p14:tracePt t="10994" x="4648200" y="2082800"/>
          <p14:tracePt t="11023" x="4648200" y="2089150"/>
          <p14:tracePt t="11082" x="4648200" y="2095500"/>
          <p14:tracePt t="11104" x="4648200" y="2101850"/>
          <p14:tracePt t="11118" x="4648200" y="2108200"/>
          <p14:tracePt t="11132" x="4648200" y="2120900"/>
          <p14:tracePt t="11155" x="4648200" y="2127250"/>
          <p14:tracePt t="11184" x="4648200" y="2133600"/>
          <p14:tracePt t="11752" x="4654550" y="2120900"/>
          <p14:tracePt t="11759" x="4660900" y="2114550"/>
          <p14:tracePt t="11768" x="4660900" y="2108200"/>
          <p14:tracePt t="11785" x="4667250" y="2101850"/>
          <p14:tracePt t="11802" x="4667250" y="2095500"/>
          <p14:tracePt t="11818" x="4673600" y="2095500"/>
          <p14:tracePt t="11835" x="4686300" y="2082800"/>
          <p14:tracePt t="11851" x="4686300" y="2076450"/>
          <p14:tracePt t="11868" x="4692650" y="2063750"/>
          <p14:tracePt t="11885" x="4692650" y="2057400"/>
          <p14:tracePt t="11920" x="4692650" y="2051050"/>
          <p14:tracePt t="11934" x="4699000" y="2051050"/>
          <p14:tracePt t="11962" x="4705350" y="2044700"/>
          <p14:tracePt t="13668" x="4705350" y="2057400"/>
          <p14:tracePt t="13675" x="4699000" y="2063750"/>
          <p14:tracePt t="13683" x="4699000" y="2076450"/>
          <p14:tracePt t="13700" x="4699000" y="2089150"/>
          <p14:tracePt t="13716" x="4699000" y="2108200"/>
          <p14:tracePt t="13733" x="4692650" y="2127250"/>
          <p14:tracePt t="13749" x="4692650" y="2139950"/>
          <p14:tracePt t="13767" x="4692650" y="2146300"/>
          <p14:tracePt t="13783" x="4686300" y="2171700"/>
          <p14:tracePt t="13800" x="4686300" y="2184400"/>
          <p14:tracePt t="13816" x="4686300" y="2190750"/>
          <p14:tracePt t="13833" x="4686300" y="2203450"/>
          <p14:tracePt t="13850" x="4686300" y="2222500"/>
          <p14:tracePt t="13866" x="4686300" y="2228850"/>
          <p14:tracePt t="13882" x="4686300" y="2235200"/>
          <p14:tracePt t="13900" x="4686300" y="2241550"/>
          <p14:tracePt t="13916" x="4686300" y="2247900"/>
          <p14:tracePt t="13933" x="4686300" y="2254250"/>
          <p14:tracePt t="13966" x="4686300" y="2260600"/>
          <p14:tracePt t="13994" x="4686300" y="2273300"/>
          <p14:tracePt t="14002" x="4686300" y="2279650"/>
          <p14:tracePt t="14016" x="4679950" y="2292350"/>
          <p14:tracePt t="14032" x="4679950" y="2298700"/>
          <p14:tracePt t="14049" x="4679950" y="2305050"/>
          <p14:tracePt t="14066" x="4679950" y="2311400"/>
          <p14:tracePt t="14069" x="4679950" y="2317750"/>
          <p14:tracePt t="14082" x="4673600" y="2336800"/>
          <p14:tracePt t="14099" x="4673600" y="2343150"/>
          <p14:tracePt t="14116" x="4673600" y="2349500"/>
          <p14:tracePt t="14162" x="4673600" y="2355850"/>
          <p14:tracePt t="14198" x="4673600" y="2362200"/>
          <p14:tracePt t="14235" x="4673600" y="2368550"/>
          <p14:tracePt t="14264" x="4673600" y="2374900"/>
          <p14:tracePt t="14271" x="4667250" y="2374900"/>
          <p14:tracePt t="14293" x="4667250" y="2387600"/>
          <p14:tracePt t="14307" x="4654550" y="2393950"/>
          <p14:tracePt t="14315" x="4648200" y="2393950"/>
          <p14:tracePt t="14333" x="4641850" y="2406650"/>
          <p14:tracePt t="14349" x="4622800" y="2419350"/>
          <p14:tracePt t="14365" x="4572000" y="2451100"/>
          <p14:tracePt t="14382" x="4552950" y="2470150"/>
          <p14:tracePt t="14400" x="4546600" y="2482850"/>
          <p14:tracePt t="14416" x="4527550" y="2495550"/>
          <p14:tracePt t="14432" x="4508500" y="2501900"/>
          <p14:tracePt t="14449" x="4508500" y="2514600"/>
          <p14:tracePt t="14497" x="4508500" y="2520950"/>
          <p14:tracePt t="14505" x="4508500" y="2527300"/>
          <p14:tracePt t="14515" x="4508500" y="2533650"/>
          <p14:tracePt t="14533" x="4552950" y="2559050"/>
          <p14:tracePt t="14549" x="4648200" y="2609850"/>
          <p14:tracePt t="14565" x="4699000" y="2622550"/>
          <p14:tracePt t="14582" x="4730750" y="2628900"/>
          <p14:tracePt t="14598" x="4787900" y="2628900"/>
          <p14:tracePt t="14616" x="4838700" y="2628900"/>
          <p14:tracePt t="14632" x="4895850" y="2622550"/>
          <p14:tracePt t="14649" x="4959350" y="2597150"/>
          <p14:tracePt t="14666" x="5035550" y="2546350"/>
          <p14:tracePt t="14682" x="5067300" y="2514600"/>
          <p14:tracePt t="14698" x="5086350" y="2482850"/>
          <p14:tracePt t="14716" x="5092700" y="2463800"/>
          <p14:tracePt t="14748" x="5092700" y="2457450"/>
          <p14:tracePt t="14766" x="5092700" y="2432050"/>
          <p14:tracePt t="14782" x="5054600" y="2400300"/>
          <p14:tracePt t="14798" x="4997450" y="2387600"/>
          <p14:tracePt t="14815" x="4946650" y="2362200"/>
          <p14:tracePt t="14832" x="4883150" y="2374900"/>
          <p14:tracePt t="14849" x="4851400" y="2387600"/>
          <p14:tracePt t="14865" x="4813300" y="2413000"/>
          <p14:tracePt t="14883" x="4794250" y="2451100"/>
          <p14:tracePt t="14898" x="4775200" y="2470150"/>
          <p14:tracePt t="14915" x="4775200" y="2482850"/>
          <p14:tracePt t="14932" x="4775200" y="2495550"/>
          <p14:tracePt t="14948" x="4775200" y="2514600"/>
          <p14:tracePt t="14965" x="4794250" y="2540000"/>
          <p14:tracePt t="14983" x="4870450" y="2590800"/>
          <p14:tracePt t="14999" x="4965700" y="2616200"/>
          <p14:tracePt t="15015" x="5105400" y="2628900"/>
          <p14:tracePt t="15032" x="5143500" y="2628900"/>
          <p14:tracePt t="15049" x="5194300" y="2628900"/>
          <p14:tracePt t="15065" x="5264150" y="2616200"/>
          <p14:tracePt t="15081" x="5308600" y="2609850"/>
          <p14:tracePt t="15098" x="5334000" y="2597150"/>
          <p14:tracePt t="15115" x="5384800" y="2584450"/>
          <p14:tracePt t="15117" x="5391150" y="2584450"/>
          <p14:tracePt t="15131" x="5397500" y="2578100"/>
          <p14:tracePt t="15148" x="5403850" y="2578100"/>
          <p14:tracePt t="15165" x="5416550" y="2571750"/>
          <p14:tracePt t="15182" x="5422900" y="2559050"/>
          <p14:tracePt t="15198" x="5435600" y="2552700"/>
          <p14:tracePt t="15240" x="5435600" y="2546350"/>
          <p14:tracePt t="15290" x="5441950" y="2546350"/>
          <p14:tracePt t="15312" x="5454650" y="2546350"/>
          <p14:tracePt t="15320" x="5467350" y="2546350"/>
          <p14:tracePt t="15332" x="5480050" y="2546350"/>
          <p14:tracePt t="15349" x="5505450" y="2559050"/>
          <p14:tracePt t="15365" x="5530850" y="2571750"/>
          <p14:tracePt t="15382" x="5562600" y="2590800"/>
          <p14:tracePt t="15398" x="5581650" y="2603500"/>
          <p14:tracePt t="15414" x="5632450" y="2622550"/>
          <p14:tracePt t="15432" x="5657850" y="2635250"/>
          <p14:tracePt t="15448" x="5689600" y="2660650"/>
          <p14:tracePt t="15466" x="5721350" y="2673350"/>
          <p14:tracePt t="15481" x="5765800" y="2686050"/>
          <p14:tracePt t="15498" x="5778500" y="2686050"/>
          <p14:tracePt t="15515" x="5784850" y="2692400"/>
          <p14:tracePt t="15531" x="5797550" y="2692400"/>
          <p14:tracePt t="15548" x="5803900" y="2692400"/>
          <p14:tracePt t="15581" x="5810250" y="2692400"/>
          <p14:tracePt t="15605" x="5816600" y="2692400"/>
          <p14:tracePt t="17594" x="5803900" y="2692400"/>
          <p14:tracePt t="17601" x="5778500" y="2692400"/>
          <p14:tracePt t="17613" x="5740400" y="2692400"/>
          <p14:tracePt t="17630" x="5670550" y="2705100"/>
          <p14:tracePt t="17646" x="5632450" y="2711450"/>
          <p14:tracePt t="17664" x="5600700" y="2724150"/>
          <p14:tracePt t="17680" x="5575300" y="2730500"/>
          <p14:tracePt t="17697" x="5518150" y="2743200"/>
          <p14:tracePt t="17713" x="5499100" y="2749550"/>
          <p14:tracePt t="17730" x="5467350" y="2762250"/>
          <p14:tracePt t="17746" x="5441950" y="2768600"/>
          <p14:tracePt t="17763" x="5410200" y="2768600"/>
          <p14:tracePt t="17780" x="5384800" y="2774950"/>
          <p14:tracePt t="17796" x="5340350" y="2781300"/>
          <p14:tracePt t="17813" x="5321300" y="2787650"/>
          <p14:tracePt t="17829" x="5314950" y="2787650"/>
          <p14:tracePt t="17846" x="5295900" y="2794000"/>
          <p14:tracePt t="17862" x="5283200" y="2794000"/>
          <p14:tracePt t="17943" x="5283200" y="2800350"/>
          <p14:tracePt t="17972" x="5283200" y="2806700"/>
          <p14:tracePt t="17979" x="5283200" y="2819400"/>
          <p14:tracePt t="17986" x="5283200" y="2825750"/>
          <p14:tracePt t="17996" x="5283200" y="2832100"/>
          <p14:tracePt t="18013" x="5283200" y="2838450"/>
          <p14:tracePt t="18029" x="5283200" y="2851150"/>
          <p14:tracePt t="18046" x="5283200" y="2882900"/>
          <p14:tracePt t="18062" x="5283200" y="2895600"/>
          <p14:tracePt t="18080" x="5283200" y="2908300"/>
          <p14:tracePt t="18096" x="5283200" y="2921000"/>
          <p14:tracePt t="18112" x="5283200" y="2940050"/>
          <p14:tracePt t="18129" x="5283200" y="2952750"/>
          <p14:tracePt t="18145" x="5283200" y="2965450"/>
          <p14:tracePt t="18162" x="5283200" y="2978150"/>
          <p14:tracePt t="18179" x="5283200" y="2997200"/>
          <p14:tracePt t="18197" x="5283200" y="3003550"/>
          <p14:tracePt t="18229" x="5283200" y="3009900"/>
          <p14:tracePt t="26493" x="5289550" y="3016250"/>
          <p14:tracePt t="26508" x="5295900" y="3016250"/>
          <p14:tracePt t="26523" x="5302250" y="3022600"/>
          <p14:tracePt t="26544" x="5308600" y="3028950"/>
          <p14:tracePt t="26551" x="5314950" y="3028950"/>
          <p14:tracePt t="26573" x="5314950" y="3035300"/>
          <p14:tracePt t="26580" x="5327650" y="3035300"/>
          <p14:tracePt t="26594" x="5334000" y="3035300"/>
          <p14:tracePt t="26609" x="5340350" y="3041650"/>
          <p14:tracePt t="26625" x="5346700" y="3041650"/>
          <p14:tracePt t="26638" x="5353050" y="3041650"/>
          <p14:tracePt t="26654" x="5365750" y="3048000"/>
          <p14:tracePt t="26672" x="5384800" y="3067050"/>
          <p14:tracePt t="26688" x="5397500" y="3079750"/>
          <p14:tracePt t="26704" x="5422900" y="3098800"/>
          <p14:tracePt t="26721" x="5454650" y="3111500"/>
          <p14:tracePt t="26738" x="5473700" y="3124200"/>
          <p14:tracePt t="26755" x="5505450" y="3143250"/>
          <p14:tracePt t="26771" x="5518150" y="3155950"/>
          <p14:tracePt t="26788" x="5524500" y="3162300"/>
          <p14:tracePt t="26805" x="5543550" y="3168650"/>
          <p14:tracePt t="26821" x="5568950" y="3175000"/>
          <p14:tracePt t="26838" x="5581650" y="3181350"/>
          <p14:tracePt t="26854" x="5594350" y="3200400"/>
          <p14:tracePt t="26871" x="5607050" y="3206750"/>
          <p14:tracePt t="26887" x="5619750" y="3213100"/>
          <p14:tracePt t="26922" x="5626100" y="3219450"/>
          <p14:tracePt t="26937" x="5626100" y="3225800"/>
          <p14:tracePt t="26954" x="5632450" y="3225800"/>
          <p14:tracePt t="26971" x="5638800" y="3232150"/>
          <p14:tracePt t="26988" x="5657850" y="3257550"/>
          <p14:tracePt t="27004" x="5676900" y="3270250"/>
          <p14:tracePt t="27021" x="5676900" y="3276600"/>
          <p14:tracePt t="27038" x="5683250" y="3289300"/>
          <p14:tracePt t="27054" x="5689600" y="3314700"/>
          <p14:tracePt t="27071" x="5695950" y="3321050"/>
          <p14:tracePt t="27087" x="5695950" y="3333750"/>
          <p14:tracePt t="27104" x="5702300" y="3340100"/>
          <p14:tracePt t="27121" x="5702300" y="3346450"/>
          <p14:tracePt t="27137" x="5708650" y="3352800"/>
          <p14:tracePt t="27163" x="5715000" y="3365500"/>
          <p14:tracePt t="27177" x="5721350" y="3365500"/>
          <p14:tracePt t="27199" x="5734050" y="3365500"/>
          <p14:tracePt t="27206" x="5740400" y="3365500"/>
          <p14:tracePt t="27220" x="5753100" y="3365500"/>
          <p14:tracePt t="27238" x="5765800" y="3365500"/>
          <p14:tracePt t="27254" x="5772150" y="3365500"/>
          <p14:tracePt t="27271" x="5791200" y="3365500"/>
          <p14:tracePt t="27287" x="5810250" y="3352800"/>
          <p14:tracePt t="27304" x="5816600" y="3352800"/>
          <p14:tracePt t="27338" x="5822950" y="3352800"/>
          <p14:tracePt t="27354" x="5822950" y="3346450"/>
          <p14:tracePt t="27374" x="5829300" y="3346450"/>
          <p14:tracePt t="27387" x="5829300" y="3340100"/>
          <p14:tracePt t="27418" x="5829300" y="3333750"/>
          <p14:tracePt t="27446" x="5829300" y="3327400"/>
          <p14:tracePt t="27462" x="5822950" y="3321050"/>
          <p14:tracePt t="27468" x="5816600" y="3321050"/>
          <p14:tracePt t="27476" x="5803900" y="3321050"/>
          <p14:tracePt t="27487" x="5772150" y="3314700"/>
          <p14:tracePt t="27505" x="5740400" y="3314700"/>
          <p14:tracePt t="27520" x="5664200" y="3314700"/>
          <p14:tracePt t="27537" x="5613400" y="3314700"/>
          <p14:tracePt t="27554" x="5588000" y="3327400"/>
          <p14:tracePt t="27570" x="5556250" y="3346450"/>
          <p14:tracePt t="27587" x="5543550" y="3365500"/>
          <p14:tracePt t="27604" x="5537200" y="3371850"/>
          <p14:tracePt t="27621" x="5537200" y="3378200"/>
          <p14:tracePt t="27637" x="5530850" y="3390900"/>
          <p14:tracePt t="27654" x="5530850" y="3403600"/>
          <p14:tracePt t="27670" x="5530850" y="3422650"/>
          <p14:tracePt t="27687" x="5543550" y="3441700"/>
          <p14:tracePt t="27703" x="5588000" y="3467100"/>
          <p14:tracePt t="27721" x="5613400" y="3492500"/>
          <p14:tracePt t="27737" x="5632450" y="3505200"/>
          <p14:tracePt t="27753" x="5664200" y="3517900"/>
          <p14:tracePt t="27771" x="5689600" y="3524250"/>
          <p14:tracePt t="27787" x="5721350" y="3524250"/>
          <p14:tracePt t="27803" x="5784850" y="3517900"/>
          <p14:tracePt t="27820" x="5816600" y="3505200"/>
          <p14:tracePt t="27838" x="5854700" y="3492500"/>
          <p14:tracePt t="27854" x="5880100" y="3479800"/>
          <p14:tracePt t="27870" x="5918200" y="3454400"/>
          <p14:tracePt t="27887" x="5930900" y="3435350"/>
          <p14:tracePt t="27903" x="5943600" y="3409950"/>
          <p14:tracePt t="27920" x="5943600" y="3397250"/>
          <p14:tracePt t="27937" x="5943600" y="3390900"/>
          <p14:tracePt t="27978" x="5943600" y="3378200"/>
          <p14:tracePt t="27986" x="5924550" y="3359150"/>
          <p14:tracePt t="28004" x="5842000" y="3321050"/>
          <p14:tracePt t="28020" x="5772150" y="3302000"/>
          <p14:tracePt t="28036" x="5702300" y="3302000"/>
          <p14:tracePt t="28053" x="5689600" y="3302000"/>
          <p14:tracePt t="28070" x="5670550" y="3308350"/>
          <p14:tracePt t="28073" x="5664200" y="3314700"/>
          <p14:tracePt t="28087" x="5657850" y="3321050"/>
          <p14:tracePt t="28104" x="5638800" y="3346450"/>
          <p14:tracePt t="28120" x="5632450" y="3352800"/>
          <p14:tracePt t="28136" x="5632450" y="3359150"/>
          <p14:tracePt t="28153" x="5632450" y="3378200"/>
          <p14:tracePt t="28170" x="5632450" y="3390900"/>
          <p14:tracePt t="28186" x="5632450" y="3403600"/>
          <p14:tracePt t="28203" x="5651500" y="3422650"/>
          <p14:tracePt t="28220" x="5664200" y="3435350"/>
          <p14:tracePt t="28236" x="5689600" y="3454400"/>
          <p14:tracePt t="28253" x="5702300" y="3454400"/>
          <p14:tracePt t="28270" x="5708650" y="3454400"/>
          <p14:tracePt t="28287" x="5715000" y="3454400"/>
          <p14:tracePt t="28320" x="5721350" y="3454400"/>
          <p14:tracePt t="31110" x="5721350" y="3460750"/>
          <p14:tracePt t="31120" x="5727700" y="3467100"/>
          <p14:tracePt t="31125" x="5727700" y="3473450"/>
          <p14:tracePt t="31134" x="5727700" y="3479800"/>
          <p14:tracePt t="31150" x="5727700" y="3517900"/>
          <p14:tracePt t="31168" x="5727700" y="3556000"/>
          <p14:tracePt t="31184" x="5702300" y="3638550"/>
          <p14:tracePt t="31200" x="5683250" y="3689350"/>
          <p14:tracePt t="31217" x="5645150" y="3733800"/>
          <p14:tracePt t="31234" x="5530850" y="3841750"/>
          <p14:tracePt t="31250" x="5416550" y="3917950"/>
          <p14:tracePt t="31267" x="5207000" y="4013200"/>
          <p14:tracePt t="31284" x="5080000" y="4057650"/>
          <p14:tracePt t="31300" x="4927600" y="4114800"/>
          <p14:tracePt t="31318" x="4819650" y="4171950"/>
          <p14:tracePt t="31334" x="4654550" y="4216400"/>
          <p14:tracePt t="31350" x="4489450" y="4292600"/>
          <p14:tracePt t="31367" x="4438650" y="4318000"/>
          <p14:tracePt t="31384" x="4387850" y="4349750"/>
          <p14:tracePt t="31401" x="4324350" y="4362450"/>
          <p14:tracePt t="31417" x="4254500" y="4387850"/>
          <p14:tracePt t="31434" x="4210050" y="4413250"/>
          <p14:tracePt t="31450" x="4165600" y="4425950"/>
          <p14:tracePt t="31467" x="4114800" y="4445000"/>
          <p14:tracePt t="31483" x="4095750" y="4457700"/>
          <p14:tracePt t="31500" x="4064000" y="4476750"/>
          <p14:tracePt t="31517" x="4038600" y="4489450"/>
          <p14:tracePt t="31533" x="3981450" y="4521200"/>
          <p14:tracePt t="31550" x="3937000" y="4552950"/>
          <p14:tracePt t="31567" x="3886200" y="4584700"/>
          <p14:tracePt t="31569" x="3860800" y="4591050"/>
          <p14:tracePt t="31583" x="3816350" y="4610100"/>
          <p14:tracePt t="31600" x="3765550" y="4616450"/>
          <p14:tracePt t="31617" x="3733800" y="4616450"/>
          <p14:tracePt t="31635" x="3708400" y="4616450"/>
          <p14:tracePt t="31650" x="3689350" y="4616450"/>
          <p14:tracePt t="31667" x="3683000" y="4616450"/>
          <p14:tracePt t="31683" x="3676650" y="4616450"/>
          <p14:tracePt t="31700" x="3670300" y="4616450"/>
          <p14:tracePt t="31734" x="3663950" y="4616450"/>
          <p14:tracePt t="31818" x="3676650" y="4616450"/>
          <p14:tracePt t="31824" x="3695700" y="4616450"/>
          <p14:tracePt t="31833" x="3708400" y="4616450"/>
          <p14:tracePt t="31850" x="3784600" y="4616450"/>
          <p14:tracePt t="31867" x="3829050" y="4603750"/>
          <p14:tracePt t="31883" x="3886200" y="4597400"/>
          <p14:tracePt t="31900" x="3924300" y="4591050"/>
          <p14:tracePt t="31917" x="3968750" y="4591050"/>
          <p14:tracePt t="31934" x="4064000" y="4591050"/>
          <p14:tracePt t="31950" x="4133850" y="4591050"/>
          <p14:tracePt t="31966" x="4203700" y="4591050"/>
          <p14:tracePt t="31984" x="4241800" y="4591050"/>
          <p14:tracePt t="32000" x="4305300" y="4591050"/>
          <p14:tracePt t="32016" x="4343400" y="4591050"/>
          <p14:tracePt t="32033" x="4400550" y="4591050"/>
          <p14:tracePt t="32050" x="4502150" y="4591050"/>
          <p14:tracePt t="32066" x="4584700" y="4591050"/>
          <p14:tracePt t="32083" x="4641850" y="4591050"/>
          <p14:tracePt t="32101" x="4718050" y="4591050"/>
          <p14:tracePt t="32116" x="4768850" y="4591050"/>
          <p14:tracePt t="32133" x="4838700" y="4591050"/>
          <p14:tracePt t="32150" x="4914900" y="4591050"/>
          <p14:tracePt t="32166" x="5029200" y="4591050"/>
          <p14:tracePt t="32183" x="5099050" y="4591050"/>
          <p14:tracePt t="32199" x="5168900" y="4591050"/>
          <p14:tracePt t="32217" x="5245100" y="4584700"/>
          <p14:tracePt t="32233" x="5391150" y="4565650"/>
          <p14:tracePt t="32249" x="5473700" y="4559300"/>
          <p14:tracePt t="32266" x="5543550" y="4546600"/>
          <p14:tracePt t="32283" x="5632450" y="4546600"/>
          <p14:tracePt t="32299" x="5708650" y="4546600"/>
          <p14:tracePt t="32317" x="5778500" y="4540250"/>
          <p14:tracePt t="32333" x="5848350" y="4540250"/>
          <p14:tracePt t="32350" x="5937250" y="4540250"/>
          <p14:tracePt t="32366" x="6007100" y="4540250"/>
          <p14:tracePt t="32383" x="6070600" y="4552950"/>
          <p14:tracePt t="32399" x="6178550" y="4565650"/>
          <p14:tracePt t="32416" x="6229350" y="4565650"/>
          <p14:tracePt t="32433" x="6280150" y="4565650"/>
          <p14:tracePt t="32449" x="6292850" y="4565650"/>
          <p14:tracePt t="32466" x="6324600" y="4565650"/>
          <p14:tracePt t="32484" x="6350000" y="4565650"/>
          <p14:tracePt t="32499" x="6362700" y="4565650"/>
          <p14:tracePt t="32516" x="6394450" y="4565650"/>
          <p14:tracePt t="32533" x="6419850" y="4565650"/>
          <p14:tracePt t="32549" x="6445250" y="4565650"/>
          <p14:tracePt t="32566" x="6464300" y="4565650"/>
          <p14:tracePt t="32568" x="6470650" y="4565650"/>
          <p14:tracePt t="32583" x="6483350" y="4565650"/>
          <p14:tracePt t="32599" x="6489700" y="4565650"/>
          <p14:tracePt t="32616" x="6496050" y="4565650"/>
          <p14:tracePt t="32633" x="6502400" y="4565650"/>
          <p14:tracePt t="32655" x="6508750" y="4565650"/>
          <p14:tracePt t="32714" x="6502400" y="4565650"/>
          <p14:tracePt t="32721" x="6483350" y="4559300"/>
          <p14:tracePt t="32733" x="6432550" y="4552950"/>
          <p14:tracePt t="32750" x="6216650" y="4476750"/>
          <p14:tracePt t="32766" x="6108700" y="4451350"/>
          <p14:tracePt t="32783" x="6013450" y="4419600"/>
          <p14:tracePt t="32800" x="5949950" y="4413250"/>
          <p14:tracePt t="32816" x="5854700" y="4413250"/>
          <p14:tracePt t="32832" x="5772150" y="4413250"/>
          <p14:tracePt t="32849" x="5651500" y="4413250"/>
          <p14:tracePt t="32866" x="5499100" y="4419600"/>
          <p14:tracePt t="32882" x="5334000" y="4419600"/>
          <p14:tracePt t="32899" x="5194300" y="4419600"/>
          <p14:tracePt t="32916" x="5073650" y="4419600"/>
          <p14:tracePt t="32932" x="4965700" y="4406900"/>
          <p14:tracePt t="32949" x="4908550" y="4400550"/>
          <p14:tracePt t="32966" x="4870450" y="4400550"/>
          <p14:tracePt t="32983" x="4845050" y="4400550"/>
          <p14:tracePt t="32999" x="4832350" y="4400550"/>
          <p14:tracePt t="33071" x="4838700" y="4394200"/>
          <p14:tracePt t="33078" x="4864100" y="4394200"/>
          <p14:tracePt t="33085" x="4902200" y="4394200"/>
          <p14:tracePt t="33099" x="4959350" y="4394200"/>
          <p14:tracePt t="33116" x="5035550" y="4406900"/>
          <p14:tracePt t="33132" x="5194300" y="4425950"/>
          <p14:tracePt t="33135" x="5245100" y="4432300"/>
          <p14:tracePt t="33150" x="5302250" y="4451350"/>
          <p14:tracePt t="33166" x="5410200" y="4464050"/>
          <p14:tracePt t="33182" x="5480050" y="4483100"/>
          <p14:tracePt t="33199" x="5562600" y="4508500"/>
          <p14:tracePt t="33216" x="5695950" y="4540250"/>
          <p14:tracePt t="33232" x="5765800" y="4559300"/>
          <p14:tracePt t="33249" x="5829300" y="4578350"/>
          <p14:tracePt t="33266" x="5861050" y="4597400"/>
          <p14:tracePt t="33282" x="5892800" y="4603750"/>
          <p14:tracePt t="33299" x="5905500" y="4603750"/>
          <p14:tracePt t="33316" x="5911850" y="4603750"/>
          <p14:tracePt t="34549" x="5899150" y="4603750"/>
          <p14:tracePt t="34556" x="5880100" y="4603750"/>
          <p14:tracePt t="34564" x="5835650" y="4597400"/>
          <p14:tracePt t="34581" x="5740400" y="4578350"/>
          <p14:tracePt t="34599" x="5651500" y="4578350"/>
          <p14:tracePt t="34614" x="5499100" y="4572000"/>
          <p14:tracePt t="34631" x="5384800" y="4572000"/>
          <p14:tracePt t="34647" x="5289550" y="4572000"/>
          <p14:tracePt t="34665" x="5213350" y="4578350"/>
          <p14:tracePt t="34681" x="5111750" y="4591050"/>
          <p14:tracePt t="34697" x="4997450" y="4597400"/>
          <p14:tracePt t="34714" x="4883150" y="4616450"/>
          <p14:tracePt t="34731" x="4667250" y="4667250"/>
          <p14:tracePt t="34747" x="4559300" y="4711700"/>
          <p14:tracePt t="34764" x="4387850" y="4775200"/>
          <p14:tracePt t="34780" x="4171950" y="4845050"/>
          <p14:tracePt t="34797" x="4076700" y="4857750"/>
          <p14:tracePt t="34814" x="4006850" y="4876800"/>
          <p14:tracePt t="34830" x="3937000" y="4895850"/>
          <p14:tracePt t="34847" x="3835400" y="4908550"/>
          <p14:tracePt t="34864" x="3784600" y="4908550"/>
          <p14:tracePt t="34880" x="3746500" y="4908550"/>
          <p14:tracePt t="34897" x="3702050" y="4921250"/>
          <p14:tracePt t="34914" x="3676650" y="4927600"/>
          <p14:tracePt t="34930" x="3663950" y="4933950"/>
          <p14:tracePt t="34948" x="3644900" y="4940300"/>
          <p14:tracePt t="34964" x="3613150" y="4984750"/>
          <p14:tracePt t="34981" x="3600450" y="5016500"/>
          <p14:tracePt t="34997" x="3594100" y="5067300"/>
          <p14:tracePt t="35014" x="3594100" y="5105400"/>
          <p14:tracePt t="35031" x="3594100" y="5143500"/>
          <p14:tracePt t="35047" x="3594100" y="5181600"/>
          <p14:tracePt t="35065" x="3594100" y="5200650"/>
          <p14:tracePt t="35067" x="3606800" y="5213350"/>
          <p14:tracePt t="35080" x="3657600" y="5257800"/>
          <p14:tracePt t="35097" x="3759200" y="5295900"/>
          <p14:tracePt t="35113" x="3867150" y="5321300"/>
          <p14:tracePt t="35130" x="3949700" y="5340350"/>
          <p14:tracePt t="35147" x="4095750" y="5346700"/>
          <p14:tracePt t="35164" x="4273550" y="5346700"/>
          <p14:tracePt t="35181" x="4451350" y="5353050"/>
          <p14:tracePt t="35197" x="4654550" y="5353050"/>
          <p14:tracePt t="35213" x="4857750" y="5353050"/>
          <p14:tracePt t="35231" x="5022850" y="5334000"/>
          <p14:tracePt t="35247" x="5257800" y="5334000"/>
          <p14:tracePt t="35264" x="5422900" y="5334000"/>
          <p14:tracePt t="35280" x="5562600" y="5334000"/>
          <p14:tracePt t="35297" x="5676900" y="5321300"/>
          <p14:tracePt t="35314" x="5924550" y="5302250"/>
          <p14:tracePt t="35330" x="6051550" y="5289550"/>
          <p14:tracePt t="35347" x="6165850" y="5289550"/>
          <p14:tracePt t="35364" x="6381750" y="5289550"/>
          <p14:tracePt t="35380" x="6515100" y="5289550"/>
          <p14:tracePt t="35396" x="6591300" y="5289550"/>
          <p14:tracePt t="35415" x="6642100" y="5276850"/>
          <p14:tracePt t="35430" x="6705600" y="5257800"/>
          <p14:tracePt t="35446" x="6750050" y="5213350"/>
          <p14:tracePt t="35464" x="6794500" y="5168900"/>
          <p14:tracePt t="35480" x="6819900" y="5054600"/>
          <p14:tracePt t="35496" x="6819900" y="5016500"/>
          <p14:tracePt t="35514" x="6800850" y="4953000"/>
          <p14:tracePt t="35530" x="6743700" y="4864100"/>
          <p14:tracePt t="35546" x="6489700" y="4699000"/>
          <p14:tracePt t="35563" x="6311900" y="4648200"/>
          <p14:tracePt t="35580" x="6121400" y="4584700"/>
          <p14:tracePt t="35596" x="5918200" y="4578350"/>
          <p14:tracePt t="35613" x="5797550" y="4578350"/>
          <p14:tracePt t="35630" x="5702300" y="4603750"/>
          <p14:tracePt t="35647" x="5626100" y="4635500"/>
          <p14:tracePt t="35663" x="5518150" y="4686300"/>
          <p14:tracePt t="35680" x="5492750" y="4699000"/>
          <p14:tracePt t="35696" x="5486400" y="4711700"/>
          <p14:tracePt t="35713" x="5461000" y="4737100"/>
          <p14:tracePt t="35730" x="5461000" y="4768850"/>
          <p14:tracePt t="35747" x="5511800" y="4813300"/>
          <p14:tracePt t="35763" x="5632450" y="4889500"/>
          <p14:tracePt t="35780" x="5930900" y="4965700"/>
          <p14:tracePt t="35796" x="6096000" y="4965700"/>
          <p14:tracePt t="35813" x="6235700" y="4965700"/>
          <p14:tracePt t="35830" x="6362700" y="4927600"/>
          <p14:tracePt t="35846" x="6394450" y="4914900"/>
          <p14:tracePt t="35863" x="6426200" y="4889500"/>
          <p14:tracePt t="35880" x="6451600" y="4826000"/>
          <p14:tracePt t="35896" x="6438900" y="4743450"/>
          <p14:tracePt t="35913" x="6330950" y="4667250"/>
          <p14:tracePt t="35929" x="6127750" y="4610100"/>
          <p14:tracePt t="35946" x="5962650" y="4597400"/>
          <p14:tracePt t="35963" x="5918200" y="4603750"/>
          <p14:tracePt t="35980" x="5911850" y="4610100"/>
          <p14:tracePt t="35997" x="5899150" y="4616450"/>
          <p14:tracePt t="36013" x="5899150" y="4679950"/>
          <p14:tracePt t="36029" x="5975350" y="4762500"/>
          <p14:tracePt t="36046" x="6076950" y="4813300"/>
          <p14:tracePt t="36063" x="6184900" y="4889500"/>
          <p14:tracePt t="36066" x="6248400" y="4914900"/>
          <p14:tracePt t="36080" x="6362700" y="4953000"/>
          <p14:tracePt t="36096" x="6432550" y="4972050"/>
          <p14:tracePt t="36114" x="6489700" y="4972050"/>
          <p14:tracePt t="36129" x="6553200" y="4978400"/>
          <p14:tracePt t="36146" x="6578600" y="4978400"/>
          <p14:tracePt t="36163" x="6604000" y="4978400"/>
          <p14:tracePt t="36179" x="6604000" y="49847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Loopbaan</a:t>
            </a:r>
            <a:endParaRPr lang="nl-BE" dirty="0"/>
          </a:p>
        </p:txBody>
      </p:sp>
      <p:sp>
        <p:nvSpPr>
          <p:cNvPr id="5" name="Rechthoek 4"/>
          <p:cNvSpPr/>
          <p:nvPr/>
        </p:nvSpPr>
        <p:spPr>
          <a:xfrm>
            <a:off x="188146" y="1111845"/>
            <a:ext cx="8803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dirty="0">
                <a:hlinkClick r:id="rId4"/>
              </a:rPr>
              <a:t>http://www.bioingenieursaanhetwerk.be</a:t>
            </a:r>
            <a:r>
              <a:rPr lang="nl-BE" dirty="0" smtClean="0">
                <a:hlinkClick r:id="rId4"/>
              </a:rPr>
              <a:t>/</a:t>
            </a:r>
            <a:r>
              <a:rPr lang="nl-BE" dirty="0" smtClean="0"/>
              <a:t> </a:t>
            </a:r>
            <a:r>
              <a:rPr lang="nl-BE" kern="0" dirty="0">
                <a:ea typeface="ＭＳ Ｐゴシック"/>
                <a:cs typeface="ＭＳ Ｐゴシック"/>
              </a:rPr>
              <a:t>Verhalen over de werkplek van bio-ingenieurs, afgestudeerd aan KU Leuven, </a:t>
            </a:r>
            <a:r>
              <a:rPr lang="nl-BE" kern="0" dirty="0" err="1">
                <a:ea typeface="ＭＳ Ｐゴシック"/>
                <a:cs typeface="ＭＳ Ｐゴシック"/>
              </a:rPr>
              <a:t>UGent</a:t>
            </a:r>
            <a:r>
              <a:rPr lang="nl-BE" kern="0" dirty="0">
                <a:ea typeface="ＭＳ Ｐゴシック"/>
                <a:cs typeface="ＭＳ Ｐゴシック"/>
              </a:rPr>
              <a:t> en VUB</a:t>
            </a:r>
          </a:p>
          <a:p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6" y="1860228"/>
            <a:ext cx="1905000" cy="15144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82" y="1860228"/>
            <a:ext cx="2057400" cy="20574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18" y="1860228"/>
            <a:ext cx="1428750" cy="20383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24" y="4272835"/>
            <a:ext cx="2481000" cy="1654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70" y="4272835"/>
            <a:ext cx="1526146" cy="152614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05" y="1860228"/>
            <a:ext cx="1428750" cy="1905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74" y="4272835"/>
            <a:ext cx="1701881" cy="169389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62" y="4272835"/>
            <a:ext cx="1342965" cy="169389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0"/>
    </mc:Choice>
    <mc:Fallback xmlns="">
      <p:transition spd="slow" advTm="5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4" x="6616700" y="4883150"/>
          <p14:tracePt t="3941" x="6635750" y="4768850"/>
          <p14:tracePt t="3948" x="6654800" y="4629150"/>
          <p14:tracePt t="3962" x="6667500" y="4489450"/>
          <p14:tracePt t="3978" x="6680200" y="4076700"/>
          <p14:tracePt t="3994" x="6673850" y="3765550"/>
          <p14:tracePt t="4011" x="6616700" y="3498850"/>
          <p14:tracePt t="4028" x="6470650" y="3181350"/>
          <p14:tracePt t="4045" x="6254750" y="2940050"/>
          <p14:tracePt t="4062" x="6102350" y="2819400"/>
          <p14:tracePt t="4078" x="5911850" y="2711450"/>
          <p14:tracePt t="4094" x="5702300" y="2647950"/>
          <p14:tracePt t="4111" x="5613400" y="2628900"/>
          <p14:tracePt t="4128" x="5568950" y="2616200"/>
          <p14:tracePt t="4144" x="5492750" y="2597150"/>
          <p14:tracePt t="4161" x="5441950" y="2571750"/>
          <p14:tracePt t="4178" x="5403850" y="2559050"/>
          <p14:tracePt t="4195" x="5397500" y="2559050"/>
          <p14:tracePt t="4458" x="5353050" y="2470150"/>
          <p14:tracePt t="4466" x="5264150" y="2355850"/>
          <p14:tracePt t="4477" x="5143500" y="2235200"/>
          <p14:tracePt t="4495" x="4762500" y="1949450"/>
          <p14:tracePt t="4511" x="4330700" y="1695450"/>
          <p14:tracePt t="4528" x="4146550" y="1612900"/>
          <p14:tracePt t="4544" x="3994150" y="1530350"/>
          <p14:tracePt t="4561" x="3778250" y="1441450"/>
          <p14:tracePt t="4578" x="3663950" y="1441450"/>
          <p14:tracePt t="4594" x="3568700" y="1441450"/>
          <p14:tracePt t="4610" x="3492500" y="1460500"/>
          <p14:tracePt t="4628" x="3448050" y="1466850"/>
          <p14:tracePt t="4644" x="3416300" y="1479550"/>
          <p14:tracePt t="4647" x="3409950" y="1479550"/>
          <p14:tracePt t="4661" x="3403600" y="1485900"/>
          <p14:tracePt t="4677" x="3390900" y="1485900"/>
          <p14:tracePt t="4694" x="3371850" y="1492250"/>
          <p14:tracePt t="4711" x="3359150" y="1498600"/>
          <p14:tracePt t="4727" x="3314700" y="1517650"/>
          <p14:tracePt t="4744" x="3270250" y="1536700"/>
          <p14:tracePt t="4761" x="3232150" y="1536700"/>
          <p14:tracePt t="4777" x="3200400" y="1536700"/>
          <p14:tracePt t="4794" x="3149600" y="1536700"/>
          <p14:tracePt t="4810" x="3092450" y="1517650"/>
          <p14:tracePt t="4827" x="3048000" y="1454150"/>
          <p14:tracePt t="4843" x="3016250" y="1428750"/>
          <p14:tracePt t="4861" x="3003550" y="1416050"/>
          <p14:tracePt t="4877" x="2984500" y="1397000"/>
          <p14:tracePt t="4894" x="2946400" y="1377950"/>
          <p14:tracePt t="4910" x="2851150" y="1346200"/>
          <p14:tracePt t="4927" x="2794000" y="1339850"/>
          <p14:tracePt t="4944" x="2730500" y="1339850"/>
          <p14:tracePt t="4960" x="2660650" y="1352550"/>
          <p14:tracePt t="4977" x="2622550" y="1371600"/>
          <p14:tracePt t="4994" x="2584450" y="1377950"/>
          <p14:tracePt t="5011" x="2578100" y="1390650"/>
          <p14:tracePt t="5027" x="2559050" y="1403350"/>
          <p14:tracePt t="5044" x="2540000" y="1416050"/>
          <p14:tracePt t="5060" x="2533650" y="1435100"/>
          <p14:tracePt t="5077" x="2546350" y="1485900"/>
          <p14:tracePt t="5094" x="2628900" y="1536700"/>
          <p14:tracePt t="5110" x="2749550" y="1555750"/>
          <p14:tracePt t="5128" x="2914650" y="1543050"/>
          <p14:tracePt t="5144" x="3105150" y="1473200"/>
          <p14:tracePt t="5160" x="3168650" y="1441450"/>
          <p14:tracePt t="5178" x="3206750" y="1409700"/>
          <p14:tracePt t="5193" x="3232150" y="1352550"/>
          <p14:tracePt t="5210" x="3232150" y="1295400"/>
          <p14:tracePt t="5227" x="3206750" y="1231900"/>
          <p14:tracePt t="5244" x="3079750" y="1174750"/>
          <p14:tracePt t="5260" x="2921000" y="1149350"/>
          <p14:tracePt t="5277" x="2838450" y="1149350"/>
          <p14:tracePt t="5293" x="2724150" y="1162050"/>
          <p14:tracePt t="5310" x="2635250" y="1212850"/>
          <p14:tracePt t="5327" x="2603500" y="1225550"/>
          <p14:tracePt t="5344" x="2565400" y="1250950"/>
          <p14:tracePt t="5360" x="2552700" y="1289050"/>
          <p14:tracePt t="5377" x="2540000" y="1358900"/>
          <p14:tracePt t="5393" x="2540000" y="1397000"/>
          <p14:tracePt t="5410" x="2654300" y="1479550"/>
          <p14:tracePt t="5427" x="2819400" y="1555750"/>
          <p14:tracePt t="5443" x="2914650" y="1562100"/>
          <p14:tracePt t="5460" x="2952750" y="1562100"/>
          <p14:tracePt t="5477" x="2965450" y="1562100"/>
          <p14:tracePt t="5494" x="3016250" y="1346200"/>
          <p14:tracePt t="5511" x="2946400" y="1143000"/>
          <p14:tracePt t="5527" x="2895600" y="1060450"/>
          <p14:tracePt t="5543" x="2844800" y="1003300"/>
          <p14:tracePt t="5560" x="2832100" y="996950"/>
          <p14:tracePt t="5577" x="2825750" y="996950"/>
          <p14:tracePt t="5593" x="2813050" y="996950"/>
          <p14:tracePt t="5610" x="2800350" y="1066800"/>
          <p14:tracePt t="5627" x="2813050" y="1162050"/>
          <p14:tracePt t="5643" x="2825750" y="1212850"/>
          <p14:tracePt t="5647" x="2832100" y="1231900"/>
          <p14:tracePt t="5660" x="2832100" y="1257300"/>
          <p14:tracePt t="5677" x="2832100" y="1270000"/>
          <p14:tracePt t="5693" x="2838450" y="1282700"/>
          <p14:tracePt t="6346" x="2800350" y="1282700"/>
          <p14:tracePt t="6352" x="2749550" y="1270000"/>
          <p14:tracePt t="6359" x="2730500" y="1270000"/>
          <p14:tracePt t="6376" x="2686050" y="1270000"/>
          <p14:tracePt t="6393" x="2667000" y="1270000"/>
          <p14:tracePt t="6409" x="2622550" y="1333500"/>
          <p14:tracePt t="6426" x="2603500" y="1492250"/>
          <p14:tracePt t="6443" x="2616200" y="1574800"/>
          <p14:tracePt t="6460" x="2654300" y="1631950"/>
          <p14:tracePt t="6476" x="2825750" y="1727200"/>
          <p14:tracePt t="6492" x="2914650" y="1733550"/>
          <p14:tracePt t="6509" x="2965450" y="1733550"/>
          <p14:tracePt t="6526" x="3009900" y="1695450"/>
          <p14:tracePt t="6542" x="3048000" y="1644650"/>
          <p14:tracePt t="6559" x="3060700" y="1600200"/>
          <p14:tracePt t="6576" x="3060700" y="1562100"/>
          <p14:tracePt t="6592" x="3041650" y="1530350"/>
          <p14:tracePt t="6609" x="2997200" y="1504950"/>
          <p14:tracePt t="6626" x="2971800" y="1498600"/>
          <p14:tracePt t="6643" x="2952750" y="1498600"/>
          <p14:tracePt t="6659" x="2946400" y="1498600"/>
          <p14:tracePt t="6676" x="2940050" y="1498600"/>
          <p14:tracePt t="6731" x="2940050" y="1492250"/>
          <p14:tracePt t="6768" x="2940050" y="1485900"/>
          <p14:tracePt t="6804" x="2940050" y="1479550"/>
          <p14:tracePt t="6812" x="2940050" y="1466850"/>
          <p14:tracePt t="6818" x="2940050" y="1460500"/>
          <p14:tracePt t="6832" x="2940050" y="1447800"/>
          <p14:tracePt t="6842" x="2940050" y="1441450"/>
          <p14:tracePt t="6859" x="2940050" y="1428750"/>
          <p14:tracePt t="6875" x="2940050" y="1416050"/>
          <p14:tracePt t="6892" x="2946400" y="1416050"/>
          <p14:tracePt t="6926" x="2946400" y="1409700"/>
          <p14:tracePt t="27717" x="3003550" y="1422400"/>
          <p14:tracePt t="27726" x="3054350" y="1435100"/>
          <p14:tracePt t="27732" x="3136900" y="1454150"/>
          <p14:tracePt t="27740" x="3175000" y="1473200"/>
          <p14:tracePt t="27757" x="3289300" y="1504950"/>
          <p14:tracePt t="27773" x="3371850" y="1524000"/>
          <p14:tracePt t="27790" x="3530600" y="1543050"/>
          <p14:tracePt t="27807" x="3619500" y="1543050"/>
          <p14:tracePt t="27823" x="3714750" y="1536700"/>
          <p14:tracePt t="27840" x="3860800" y="1517650"/>
          <p14:tracePt t="27856" x="3968750" y="1504950"/>
          <p14:tracePt t="27873" x="4108450" y="1473200"/>
          <p14:tracePt t="27889" x="4197350" y="1466850"/>
          <p14:tracePt t="27906" x="4311650" y="1447800"/>
          <p14:tracePt t="27924" x="4343400" y="1441450"/>
          <p14:tracePt t="27939" x="4362450" y="1435100"/>
          <p14:tracePt t="27956" x="4381500" y="1435100"/>
          <p14:tracePt t="27990" x="4387850" y="1435100"/>
          <p14:tracePt t="28007" x="4387850" y="1428750"/>
          <p14:tracePt t="28023" x="4394200" y="1403350"/>
          <p14:tracePt t="28039" x="4260850" y="1308100"/>
          <p14:tracePt t="28056" x="4083050" y="1257300"/>
          <p14:tracePt t="28073" x="3962400" y="1257300"/>
          <p14:tracePt t="28090" x="3911600" y="1270000"/>
          <p14:tracePt t="28106" x="3873500" y="1289050"/>
          <p14:tracePt t="28123" x="3835400" y="1352550"/>
          <p14:tracePt t="28139" x="3816350" y="1485900"/>
          <p14:tracePt t="28156" x="3816350" y="1530350"/>
          <p14:tracePt t="28173" x="3835400" y="1562100"/>
          <p14:tracePt t="28190" x="3841750" y="1587500"/>
          <p14:tracePt t="28206" x="3867150" y="1619250"/>
          <p14:tracePt t="28222" x="3886200" y="1631950"/>
          <p14:tracePt t="28241" x="3911600" y="1644650"/>
          <p14:tracePt t="28256" x="3981450" y="1657350"/>
          <p14:tracePt t="28272" x="4025900" y="1657350"/>
          <p14:tracePt t="28289" x="4044950" y="1657350"/>
          <p14:tracePt t="28306" x="4064000" y="1657350"/>
          <p14:tracePt t="28372" x="4044950" y="1651000"/>
          <p14:tracePt t="28380" x="4019550" y="1644650"/>
          <p14:tracePt t="28389" x="3975100" y="1638300"/>
          <p14:tracePt t="28406" x="3917950" y="1638300"/>
          <p14:tracePt t="28422" x="3867150" y="1638300"/>
          <p14:tracePt t="28439" x="3848100" y="1644650"/>
          <p14:tracePt t="28456" x="3829050" y="1651000"/>
          <p14:tracePt t="28473" x="3822700" y="1657350"/>
          <p14:tracePt t="28489" x="3848100" y="1695450"/>
          <p14:tracePt t="28506" x="4013200" y="1784350"/>
          <p14:tracePt t="28523" x="4152900" y="1809750"/>
          <p14:tracePt t="28539" x="4267200" y="1803400"/>
          <p14:tracePt t="28556" x="4286250" y="1803400"/>
          <p14:tracePt t="28572" x="4318000" y="1752600"/>
          <p14:tracePt t="28589" x="4318000" y="1689100"/>
          <p14:tracePt t="28606" x="4254500" y="1631950"/>
          <p14:tracePt t="28622" x="4159250" y="1600200"/>
          <p14:tracePt t="28639" x="4114800" y="1600200"/>
          <p14:tracePt t="28655" x="4102100" y="1600200"/>
          <p14:tracePt t="28672" x="4089400" y="1600200"/>
          <p14:tracePt t="28690" x="4083050" y="1612900"/>
          <p14:tracePt t="28706" x="4121150" y="1657350"/>
          <p14:tracePt t="28722" x="4298950" y="1733550"/>
          <p14:tracePt t="28739" x="4375150" y="1752600"/>
          <p14:tracePt t="28755" x="4451350" y="1758950"/>
          <p14:tracePt t="28772" x="4546600" y="1758950"/>
          <p14:tracePt t="28789" x="4591050" y="1758950"/>
          <p14:tracePt t="28806" x="4622800" y="1758950"/>
          <p14:tracePt t="28823" x="4679950" y="1752600"/>
          <p14:tracePt t="28839" x="4743450" y="1733550"/>
          <p14:tracePt t="28856" x="4794250" y="1727200"/>
          <p14:tracePt t="28872" x="4845050" y="1714500"/>
          <p14:tracePt t="28889" x="4914900" y="1695450"/>
          <p14:tracePt t="28906" x="4946650" y="1689100"/>
          <p14:tracePt t="28922" x="4972050" y="1682750"/>
          <p14:tracePt t="28940" x="4991100" y="1682750"/>
          <p14:tracePt t="28956" x="5016500" y="1651000"/>
          <p14:tracePt t="28972" x="5016500" y="1619250"/>
          <p14:tracePt t="28989" x="5016500" y="1593850"/>
          <p14:tracePt t="29006" x="4940300" y="1549400"/>
          <p14:tracePt t="29022" x="4889500" y="1536700"/>
          <p14:tracePt t="29039" x="4870450" y="1536700"/>
          <p14:tracePt t="29056" x="4864100" y="1536700"/>
          <p14:tracePt t="29072" x="4838700" y="1536700"/>
          <p14:tracePt t="29089" x="4838700" y="1574800"/>
          <p14:tracePt t="29106" x="4889500" y="1625600"/>
          <p14:tracePt t="29122" x="5092700" y="1765300"/>
          <p14:tracePt t="29139" x="5137150" y="1778000"/>
          <p14:tracePt t="29155" x="5187950" y="1797050"/>
          <p14:tracePt t="29159" x="5213350" y="1797050"/>
          <p14:tracePt t="29175" x="5226050" y="1797050"/>
          <p14:tracePt t="29189" x="5245100" y="1797050"/>
          <p14:tracePt t="29205" x="5270500" y="1778000"/>
          <p14:tracePt t="29222" x="5283200" y="1752600"/>
          <p14:tracePt t="29238" x="5289550" y="1746250"/>
          <p14:tracePt t="29255" x="5327650" y="1727200"/>
          <p14:tracePt t="29272" x="5461000" y="1708150"/>
          <p14:tracePt t="29289" x="5562600" y="1708150"/>
          <p14:tracePt t="29306" x="5734050" y="1739900"/>
          <p14:tracePt t="29321" x="5816600" y="1739900"/>
          <p14:tracePt t="29339" x="5937250" y="1739900"/>
          <p14:tracePt t="29355" x="6013450" y="1739900"/>
          <p14:tracePt t="29372" x="6051550" y="1739900"/>
          <p14:tracePt t="29389" x="6070600" y="1733550"/>
          <p14:tracePt t="29406" x="6089650" y="1733550"/>
          <p14:tracePt t="29422" x="6108700" y="1733550"/>
          <p14:tracePt t="29438" x="6108700" y="1727200"/>
          <p14:tracePt t="29456" x="6115050" y="1714500"/>
          <p14:tracePt t="29472" x="6121400" y="1695450"/>
          <p14:tracePt t="29488" x="6121400" y="1689100"/>
          <p14:tracePt t="29505" x="6121400" y="1670050"/>
          <p14:tracePt t="29522" x="6096000" y="1631950"/>
          <p14:tracePt t="29538" x="5937250" y="1562100"/>
          <p14:tracePt t="29555" x="5899150" y="1549400"/>
          <p14:tracePt t="29572" x="5873750" y="1549400"/>
          <p14:tracePt t="29588" x="5854700" y="1549400"/>
          <p14:tracePt t="29605" x="5842000" y="1549400"/>
          <p14:tracePt t="29622" x="5842000" y="1555750"/>
          <p14:tracePt t="29639" x="5861050" y="1593850"/>
          <p14:tracePt t="29655" x="5924550" y="1644650"/>
          <p14:tracePt t="29671" x="5949950" y="1657350"/>
          <p14:tracePt t="29689" x="5962650" y="1657350"/>
          <p14:tracePt t="29704" x="5969000" y="1657350"/>
          <p14:tracePt t="29739" x="5981700" y="1657350"/>
          <p14:tracePt t="29763" x="5981700" y="1663700"/>
          <p14:tracePt t="29772" x="5988050" y="1670050"/>
          <p14:tracePt t="29788" x="6000750" y="1682750"/>
          <p14:tracePt t="29805" x="6007100" y="168910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76000" y="94080"/>
            <a:ext cx="7991738" cy="1152000"/>
          </a:xfrm>
        </p:spPr>
        <p:txBody>
          <a:bodyPr/>
          <a:lstStyle/>
          <a:p>
            <a:r>
              <a:rPr lang="nl-BE" dirty="0"/>
              <a:t>Infodagen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85813" y="1143000"/>
            <a:ext cx="7920037" cy="49752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nl-BE" sz="2400" b="1" kern="0" dirty="0">
                <a:ea typeface="ＭＳ Ｐゴシック"/>
                <a:cs typeface="ＭＳ Ｐゴシック"/>
              </a:rPr>
              <a:t>Woensdag 1</a:t>
            </a:r>
            <a:r>
              <a:rPr lang="nl-BE" sz="2400" b="1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0 maart 2021: </a:t>
            </a:r>
            <a:r>
              <a:rPr lang="nl-BE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online infodag</a:t>
            </a:r>
            <a:endParaRPr lang="nl-BE" sz="2400" b="1" kern="0" dirty="0"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nl-BE" sz="2400" b="1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Zaterdag 24 april 2021: </a:t>
            </a:r>
            <a:r>
              <a:rPr lang="nl-BE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live infodag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je wandelt door het </a:t>
            </a:r>
            <a:r>
              <a:rPr lang="nl-NL" sz="2400" u="sng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groene park </a:t>
            </a:r>
            <a:r>
              <a:rPr lang="nl-NL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naar de faculteit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bezoek aan </a:t>
            </a:r>
            <a:r>
              <a:rPr lang="nl-NL" sz="2400" u="sng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infrastructuur</a:t>
            </a:r>
            <a:r>
              <a:rPr lang="nl-NL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 die ter beschikking staat van onze studenten + enkele demonstraties rond onderzoeksdomeinen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bezoeken van de </a:t>
            </a:r>
            <a:r>
              <a:rPr lang="nl-NL" sz="2400" u="sng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infomarkt</a:t>
            </a:r>
            <a:r>
              <a:rPr lang="nl-NL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 waar professoren, studentendiensten en studenten graag je vragen beantwoorden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2400" kern="0" dirty="0">
                <a:ea typeface="ＭＳ Ｐゴシック"/>
                <a:cs typeface="ＭＳ Ｐゴシック"/>
              </a:rPr>
              <a:t>Infosessies over opleiding en tewerkstelling</a:t>
            </a:r>
            <a:endParaRPr lang="nl-NL" sz="2400" kern="0" dirty="0"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nl-NL" sz="2400" b="1" kern="0" dirty="0">
                <a:ea typeface="ＭＳ Ｐゴシック"/>
                <a:cs typeface="ＭＳ Ｐゴシック"/>
              </a:rPr>
              <a:t>Zaterdag 4 september 2021</a:t>
            </a:r>
            <a:r>
              <a:rPr lang="nl-NL" sz="2400" kern="0" dirty="0">
                <a:ea typeface="ＭＳ Ｐゴシック"/>
                <a:cs typeface="ＭＳ Ｐゴシック"/>
              </a:rPr>
              <a:t>: l</a:t>
            </a:r>
            <a:r>
              <a:rPr lang="nl-NL" sz="2400" kern="0" dirty="0"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ive infobeurs (alle bacheloropleidingen op één plaats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 err="1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Onder</a:t>
            </a:r>
            <a:r>
              <a:rPr lang="en-US" sz="2400" kern="0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voorbehoud</a:t>
            </a:r>
            <a:endParaRPr lang="en-US" sz="2400" kern="0" dirty="0">
              <a:solidFill>
                <a:srgbClr val="FF0000"/>
              </a:solidFill>
              <a:latin typeface="+mn-lt"/>
              <a:ea typeface="ＭＳ Ｐゴシック"/>
              <a:cs typeface="ＭＳ Ｐゴシック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kern="0" dirty="0" err="1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Volg</a:t>
            </a:r>
            <a:r>
              <a:rPr lang="en-US" sz="2400" kern="0" dirty="0">
                <a:solidFill>
                  <a:srgbClr val="FF0000"/>
                </a:solidFill>
                <a:ea typeface="ＭＳ Ｐゴシック"/>
                <a:cs typeface="ＭＳ Ｐゴシック"/>
              </a:rPr>
              <a:t> </a:t>
            </a:r>
            <a:r>
              <a:rPr lang="en-US" sz="2400" kern="0" dirty="0">
                <a:solidFill>
                  <a:srgbClr val="FF0000"/>
                </a:solidFill>
                <a:ea typeface="ＭＳ Ｐゴシック"/>
                <a:cs typeface="ＭＳ Ｐゴシック"/>
                <a:hlinkClick r:id="rId4"/>
              </a:rPr>
              <a:t>https://www.kuleuven.be/toekomstigestudenten</a:t>
            </a:r>
            <a:endParaRPr lang="en-US" sz="2400" kern="0" dirty="0">
              <a:solidFill>
                <a:srgbClr val="FF0000"/>
              </a:solidFill>
              <a:ea typeface="ＭＳ Ｐゴシック"/>
              <a:cs typeface="ＭＳ Ｐゴシック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kern="0" dirty="0">
              <a:solidFill>
                <a:srgbClr val="FF0000"/>
              </a:solidFill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6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9"/>
    </mc:Choice>
    <mc:Fallback xmlns="">
      <p:transition spd="slow" advTm="4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4" x="6096000" y="1682750"/>
          <p14:tracePt t="2430" x="6184900" y="1663700"/>
          <p14:tracePt t="2441" x="6261100" y="1638300"/>
          <p14:tracePt t="2457" x="6477000" y="1543050"/>
          <p14:tracePt t="2474" x="6743700" y="1403350"/>
          <p14:tracePt t="2490" x="6845300" y="1314450"/>
          <p14:tracePt t="2507" x="6940550" y="1212850"/>
          <p14:tracePt t="2524" x="7023100" y="1085850"/>
          <p14:tracePt t="2541" x="7092950" y="914400"/>
          <p14:tracePt t="2558" x="7092950" y="812800"/>
          <p14:tracePt t="2574" x="7061200" y="736600"/>
          <p14:tracePt t="2576" x="7023100" y="679450"/>
          <p14:tracePt t="2590" x="6870700" y="571500"/>
          <p14:tracePt t="2607" x="6661150" y="482600"/>
          <p14:tracePt t="2624" x="6502400" y="444500"/>
          <p14:tracePt t="2641" x="6343650" y="450850"/>
          <p14:tracePt t="2657" x="6070600" y="539750"/>
          <p14:tracePt t="2673" x="5994400" y="590550"/>
          <p14:tracePt t="2690" x="5937250" y="647700"/>
          <p14:tracePt t="2707" x="5842000" y="844550"/>
          <p14:tracePt t="2724" x="5822950" y="946150"/>
          <p14:tracePt t="2741" x="5829300" y="1028700"/>
          <p14:tracePt t="2758" x="5867400" y="1092200"/>
          <p14:tracePt t="2774" x="6076950" y="1244600"/>
          <p14:tracePt t="2790" x="6216650" y="1289050"/>
          <p14:tracePt t="2807" x="6343650" y="1301750"/>
          <p14:tracePt t="2823" x="6515100" y="1282700"/>
          <p14:tracePt t="2841" x="6591300" y="1244600"/>
          <p14:tracePt t="2857" x="6654800" y="1206500"/>
          <p14:tracePt t="2874" x="6731000" y="1104900"/>
          <p14:tracePt t="2890" x="6756400" y="933450"/>
          <p14:tracePt t="2907" x="6718300" y="793750"/>
          <p14:tracePt t="2923" x="6572250" y="641350"/>
          <p14:tracePt t="2940" x="6197600" y="400050"/>
          <p14:tracePt t="2957" x="5778500" y="273050"/>
          <p14:tracePt t="2973" x="5543550" y="273050"/>
          <p14:tracePt t="2991" x="5187950" y="336550"/>
          <p14:tracePt t="3007" x="4775200" y="495300"/>
          <p14:tracePt t="3023" x="4457700" y="615950"/>
          <p14:tracePt t="3040" x="4305300" y="704850"/>
          <p14:tracePt t="3057" x="4146550" y="819150"/>
          <p14:tracePt t="3073" x="4095750" y="882650"/>
          <p14:tracePt t="3090" x="4038600" y="933450"/>
          <p14:tracePt t="3108" x="4019550" y="977900"/>
          <p14:tracePt t="3124" x="3994150" y="990600"/>
          <p14:tracePt t="3140" x="3987800" y="1003300"/>
          <p14:tracePt t="3157" x="3987800" y="1022350"/>
          <p14:tracePt t="3173" x="3987800" y="1028700"/>
          <p14:tracePt t="3321" x="3981450" y="1028700"/>
          <p14:tracePt t="3327" x="3962400" y="1022350"/>
          <p14:tracePt t="3340" x="3924300" y="996950"/>
          <p14:tracePt t="3357" x="3797300" y="958850"/>
          <p14:tracePt t="3373" x="3702050" y="952500"/>
          <p14:tracePt t="3390" x="3600450" y="965200"/>
          <p14:tracePt t="3407" x="3492500" y="1028700"/>
          <p14:tracePt t="3423" x="3422650" y="1079500"/>
          <p14:tracePt t="3440" x="3378200" y="1143000"/>
          <p14:tracePt t="3457" x="3333750" y="1212850"/>
          <p14:tracePt t="3473" x="3327400" y="1327150"/>
          <p14:tracePt t="3490" x="3333750" y="1371600"/>
          <p14:tracePt t="3506" x="3359150" y="1403350"/>
          <p14:tracePt t="3523" x="3473450" y="1473200"/>
          <p14:tracePt t="3540" x="3568700" y="1485900"/>
          <p14:tracePt t="3557" x="3638550" y="1485900"/>
          <p14:tracePt t="3574" x="3714750" y="1473200"/>
          <p14:tracePt t="3577" x="3810000" y="1454150"/>
          <p14:tracePt t="3590" x="3898900" y="1403350"/>
          <p14:tracePt t="3606" x="3975100" y="1352550"/>
          <p14:tracePt t="3623" x="4025900" y="1282700"/>
          <p14:tracePt t="3640" x="4083050" y="1193800"/>
          <p14:tracePt t="3657" x="4089400" y="1136650"/>
          <p14:tracePt t="3673" x="4070350" y="1104900"/>
          <p14:tracePt t="3690" x="4006850" y="1047750"/>
          <p14:tracePt t="3707" x="3854450" y="990600"/>
          <p14:tracePt t="3723" x="3790950" y="990600"/>
          <p14:tracePt t="3740" x="3721100" y="1016000"/>
          <p14:tracePt t="3756" x="3651250" y="1054100"/>
          <p14:tracePt t="3773" x="3625850" y="1079500"/>
          <p14:tracePt t="3790" x="3606800" y="1123950"/>
          <p14:tracePt t="3807" x="3600450" y="1181100"/>
          <p14:tracePt t="3823" x="3606800" y="1244600"/>
          <p14:tracePt t="3840" x="3651250" y="1301750"/>
          <p14:tracePt t="3856" x="3727450" y="1339850"/>
          <p14:tracePt t="3873" x="3848100" y="1377950"/>
          <p14:tracePt t="3890" x="3892550" y="1377950"/>
          <p14:tracePt t="3906" x="3937000" y="1377950"/>
          <p14:tracePt t="3923" x="3968750" y="1365250"/>
          <p14:tracePt t="3940" x="4025900" y="1314450"/>
          <p14:tracePt t="3956" x="4044950" y="1238250"/>
          <p14:tracePt t="3973" x="4044950" y="1193800"/>
          <p14:tracePt t="3989" x="4013200" y="1143000"/>
          <p14:tracePt t="4006" x="3968750" y="1123950"/>
          <p14:tracePt t="4023" x="3917950" y="1098550"/>
          <p14:tracePt t="4040" x="3886200" y="1098550"/>
          <p14:tracePt t="4056" x="3841750" y="1104900"/>
          <p14:tracePt t="4073" x="3803650" y="1143000"/>
          <p14:tracePt t="4089" x="3790950" y="1193800"/>
          <p14:tracePt t="4106" x="3790950" y="1238250"/>
          <p14:tracePt t="4123" x="3790950" y="1257300"/>
          <p14:tracePt t="4139" x="3829050" y="1289050"/>
          <p14:tracePt t="4156" x="3854450" y="1301750"/>
          <p14:tracePt t="4173" x="3892550" y="1308100"/>
          <p14:tracePt t="5643" x="3886200" y="1308100"/>
          <p14:tracePt t="5650" x="3879850" y="1308100"/>
          <p14:tracePt t="5664" x="3873500" y="1301750"/>
          <p14:tracePt t="5671" x="3867150" y="1295400"/>
          <p14:tracePt t="5688" x="3860800" y="1295400"/>
          <p14:tracePt t="5704" x="3860800" y="1289050"/>
          <p14:tracePt t="5721" x="3854450" y="1289050"/>
          <p14:tracePt t="5737" x="3854450" y="1282700"/>
          <p14:tracePt t="5754" x="3848100" y="1282700"/>
          <p14:tracePt t="5771" x="3848100" y="1276350"/>
          <p14:tracePt t="5811" x="3841750" y="1276350"/>
          <p14:tracePt t="5840" x="3835400" y="1276350"/>
          <p14:tracePt t="5847" x="3829050" y="1270000"/>
          <p14:tracePt t="5854" x="3822700" y="1270000"/>
          <p14:tracePt t="5872" x="3784600" y="1244600"/>
          <p14:tracePt t="5887" x="3733800" y="1231900"/>
          <p14:tracePt t="5904" x="3613150" y="1231900"/>
          <p14:tracePt t="5921" x="3505200" y="1270000"/>
          <p14:tracePt t="5937" x="3429000" y="1314450"/>
          <p14:tracePt t="5954" x="3359150" y="1371600"/>
          <p14:tracePt t="5971" x="3270250" y="1543050"/>
          <p14:tracePt t="5988" x="3263900" y="1593850"/>
          <p14:tracePt t="6004" x="3263900" y="1651000"/>
          <p14:tracePt t="6020" x="3295650" y="1714500"/>
          <p14:tracePt t="6038" x="3378200" y="1778000"/>
          <p14:tracePt t="6054" x="3422650" y="1803400"/>
          <p14:tracePt t="6071" x="3454400" y="1822450"/>
          <p14:tracePt t="6074" x="3467100" y="1828800"/>
          <p14:tracePt t="6087" x="3486150" y="1847850"/>
          <p14:tracePt t="6104" x="3517900" y="1860550"/>
          <p14:tracePt t="6121" x="3562350" y="1866900"/>
          <p14:tracePt t="6137" x="3714750" y="1847850"/>
          <p14:tracePt t="6154" x="3829050" y="1790700"/>
          <p14:tracePt t="6171" x="3892550" y="1765300"/>
          <p14:tracePt t="6188" x="3949700" y="1720850"/>
          <p14:tracePt t="6204" x="4038600" y="1562100"/>
          <p14:tracePt t="6220" x="4051300" y="1473200"/>
          <p14:tracePt t="6237" x="4051300" y="1403350"/>
          <p14:tracePt t="6254" x="4019550" y="1339850"/>
          <p14:tracePt t="6270" x="3943350" y="1276350"/>
          <p14:tracePt t="6288" x="3835400" y="1238250"/>
          <p14:tracePt t="6304" x="3702050" y="1219200"/>
          <p14:tracePt t="6321" x="3556000" y="1238250"/>
          <p14:tracePt t="6337" x="3441700" y="1289050"/>
          <p14:tracePt t="6354" x="3371850" y="1320800"/>
          <p14:tracePt t="6371" x="3289300" y="1397000"/>
          <p14:tracePt t="6388" x="3225800" y="1511300"/>
          <p14:tracePt t="6404" x="3187700" y="1600200"/>
          <p14:tracePt t="6421" x="3187700" y="1657350"/>
          <p14:tracePt t="6437" x="3257550" y="1765300"/>
          <p14:tracePt t="6454" x="3346450" y="1841500"/>
          <p14:tracePt t="6470" x="3429000" y="1879600"/>
          <p14:tracePt t="6487" x="3524250" y="1905000"/>
          <p14:tracePt t="6503" x="3575050" y="1905000"/>
          <p14:tracePt t="6520" x="3632200" y="1879600"/>
          <p14:tracePt t="6537" x="3689350" y="1803400"/>
          <p14:tracePt t="6554" x="3752850" y="1574800"/>
          <p14:tracePt t="6570" x="3752850" y="1447800"/>
          <p14:tracePt t="6587" x="3727450" y="1384300"/>
          <p14:tracePt t="6603" x="3676650" y="1327150"/>
          <p14:tracePt t="6620" x="3625850" y="1295400"/>
          <p14:tracePt t="6637" x="3556000" y="1282700"/>
          <p14:tracePt t="6654" x="3454400" y="1282700"/>
          <p14:tracePt t="6670" x="3276600" y="1352550"/>
          <p14:tracePt t="6687" x="3238500" y="1377950"/>
          <p14:tracePt t="6704" x="3187700" y="1416050"/>
          <p14:tracePt t="6720" x="3149600" y="1498600"/>
          <p14:tracePt t="6736" x="3143250" y="1549400"/>
          <p14:tracePt t="6754" x="3143250" y="1562100"/>
          <p14:tracePt t="6770" x="3149600" y="1600200"/>
          <p14:tracePt t="6786" x="3168650" y="1612900"/>
          <p14:tracePt t="6804" x="3175000" y="1612900"/>
          <p14:tracePt t="6836" x="3181350" y="1612900"/>
          <p14:tracePt t="6854" x="3200400" y="1568450"/>
          <p14:tracePt t="6870" x="3194050" y="1492250"/>
          <p14:tracePt t="6887" x="3162300" y="1447800"/>
          <p14:tracePt t="6903" x="3060700" y="1352550"/>
          <p14:tracePt t="6920" x="2933700" y="1289050"/>
          <p14:tracePt t="6936" x="2781300" y="1270000"/>
          <p14:tracePt t="6954" x="2635250" y="1270000"/>
          <p14:tracePt t="6970" x="2590800" y="1270000"/>
          <p14:tracePt t="6987" x="2552700" y="1270000"/>
          <p14:tracePt t="7003" x="2540000" y="1270000"/>
          <p14:tracePt t="7020" x="2533650" y="1270000"/>
          <p14:tracePt t="7042" x="2559050" y="1263650"/>
          <p14:tracePt t="7053" x="2635250" y="1250950"/>
          <p14:tracePt t="7070" x="2806700" y="1231900"/>
          <p14:tracePt t="7086" x="2857500" y="1219200"/>
          <p14:tracePt t="7103" x="2863850" y="1219200"/>
          <p14:tracePt t="7121" x="2876550" y="1219200"/>
          <p14:tracePt t="7136" x="2882900" y="1219200"/>
          <p14:tracePt t="7179" x="2863850" y="1219200"/>
          <p14:tracePt t="7187" x="2813050" y="1231900"/>
          <p14:tracePt t="7203" x="2730500" y="1257300"/>
          <p14:tracePt t="7219" x="2654300" y="1295400"/>
          <p14:tracePt t="7237" x="2559050" y="1416050"/>
          <p14:tracePt t="7253" x="2470150" y="1593850"/>
          <p14:tracePt t="7271" x="2463800" y="1676400"/>
          <p14:tracePt t="7286" x="2463800" y="1733550"/>
          <p14:tracePt t="7303" x="2482850" y="1816100"/>
          <p14:tracePt t="7320" x="2520950" y="1847850"/>
          <p14:tracePt t="7337" x="2590800" y="1885950"/>
          <p14:tracePt t="7354" x="2635250" y="1898650"/>
          <p14:tracePt t="7369" x="2711450" y="1873250"/>
          <p14:tracePt t="7387" x="2781300" y="1790700"/>
          <p14:tracePt t="7403" x="2863850" y="1644650"/>
          <p14:tracePt t="7419" x="2901950" y="1492250"/>
          <p14:tracePt t="7436" x="2901950" y="1422400"/>
          <p14:tracePt t="7453" x="2882900" y="1390650"/>
          <p14:tracePt t="7470" x="2863850" y="1365250"/>
          <p14:tracePt t="7486" x="2774950" y="1327150"/>
          <p14:tracePt t="7503" x="2679700" y="1327150"/>
          <p14:tracePt t="7519" x="2616200" y="1358900"/>
          <p14:tracePt t="7536" x="2533650" y="1460500"/>
          <p14:tracePt t="7552" x="2495550" y="1511300"/>
          <p14:tracePt t="7570" x="2489200" y="1555750"/>
          <p14:tracePt t="7586" x="2489200" y="1587500"/>
          <p14:tracePt t="7589" x="2508250" y="1606550"/>
          <p14:tracePt t="7603" x="2603500" y="1663700"/>
          <p14:tracePt t="7619" x="2736850" y="1670050"/>
          <p14:tracePt t="7636" x="2832100" y="1644650"/>
          <p14:tracePt t="7652" x="2908300" y="1587500"/>
          <p14:tracePt t="7669" x="2959100" y="1536700"/>
          <p14:tracePt t="7686" x="2971800" y="1511300"/>
          <p14:tracePt t="7703" x="2971800" y="1492250"/>
          <p14:tracePt t="7719" x="2971800" y="1485900"/>
          <p14:tracePt t="7736" x="2971800" y="1479550"/>
          <p14:tracePt t="7752" x="2965450" y="1479550"/>
          <p14:tracePt t="7769" x="2952750" y="1479550"/>
          <p14:tracePt t="7803" x="2940050" y="1479550"/>
          <p14:tracePt t="7872" x="2940050" y="1485900"/>
          <p14:tracePt t="7878" x="2940050" y="1498600"/>
          <p14:tracePt t="11206" x="2933700" y="1587500"/>
          <p14:tracePt t="11214" x="2927350" y="1625600"/>
          <p14:tracePt t="11221" x="2914650" y="1682750"/>
          <p14:tracePt t="11233" x="2908300" y="1733550"/>
          <p14:tracePt t="11250" x="2889250" y="1866900"/>
          <p14:tracePt t="11266" x="2838450" y="2101850"/>
          <p14:tracePt t="11282" x="2819400" y="2222500"/>
          <p14:tracePt t="11299" x="2819400" y="2349500"/>
          <p14:tracePt t="11316" x="2819400" y="2616200"/>
          <p14:tracePt t="11332" x="2813050" y="2717800"/>
          <p14:tracePt t="11349" x="2774950" y="2946400"/>
          <p14:tracePt t="11366" x="2743200" y="3079750"/>
          <p14:tracePt t="11383" x="2711450" y="3244850"/>
          <p14:tracePt t="11399" x="2692400" y="3314700"/>
          <p14:tracePt t="11416" x="2679700" y="3365500"/>
          <p14:tracePt t="11433" x="2641600" y="3448050"/>
          <p14:tracePt t="11449" x="2628900" y="3492500"/>
          <p14:tracePt t="11466" x="2590800" y="3536950"/>
          <p14:tracePt t="11483" x="2552700" y="3613150"/>
          <p14:tracePt t="11499" x="2495550" y="3714750"/>
          <p14:tracePt t="11516" x="2413000" y="3803650"/>
          <p14:tracePt t="11532" x="2336800" y="3892550"/>
          <p14:tracePt t="11549" x="2146300" y="4095750"/>
          <p14:tracePt t="11566" x="2063750" y="4235450"/>
          <p14:tracePt t="11582" x="2006600" y="4362450"/>
          <p14:tracePt t="11584" x="2000250" y="4375150"/>
          <p14:tracePt t="11599" x="1987550" y="4387850"/>
          <p14:tracePt t="11913" x="1943100" y="4432300"/>
          <p14:tracePt t="11921" x="1873250" y="4489450"/>
          <p14:tracePt t="11932" x="1828800" y="4527550"/>
          <p14:tracePt t="11950" x="1746250" y="4591050"/>
          <p14:tracePt t="11965" x="1644650" y="4648200"/>
          <p14:tracePt t="11982" x="1581150" y="4667250"/>
          <p14:tracePt t="11999" x="1498600" y="4692650"/>
          <p14:tracePt t="12015" x="1428750" y="4705350"/>
          <p14:tracePt t="12032" x="1390650" y="4705350"/>
          <p14:tracePt t="12049" x="1377950" y="4705350"/>
          <p14:tracePt t="12066" x="1365250" y="4705350"/>
          <p14:tracePt t="12082" x="1346200" y="4705350"/>
          <p14:tracePt t="12099" x="1333500" y="4705350"/>
          <p14:tracePt t="12115" x="1320800" y="4711700"/>
          <p14:tracePt t="12132" x="1289050" y="4743450"/>
          <p14:tracePt t="12149" x="1263650" y="4775200"/>
          <p14:tracePt t="12165" x="1212850" y="4845050"/>
          <p14:tracePt t="12182" x="1187450" y="4895850"/>
          <p14:tracePt t="12199" x="1104900" y="5016500"/>
          <p14:tracePt t="12215" x="1054100" y="5105400"/>
          <p14:tracePt t="12232" x="1035050" y="5149850"/>
          <p14:tracePt t="12249" x="984250" y="5187950"/>
          <p14:tracePt t="12265" x="965200" y="5200650"/>
          <p14:tracePt t="12282" x="958850" y="5213350"/>
          <p14:tracePt t="12299" x="946150" y="5219700"/>
          <p14:tracePt t="12315" x="933450" y="5232400"/>
          <p14:tracePt t="12332" x="914400" y="5251450"/>
          <p14:tracePt t="12349" x="908050" y="5302250"/>
          <p14:tracePt t="12365" x="939800" y="5403850"/>
          <p14:tracePt t="12382" x="946150" y="5435600"/>
          <p14:tracePt t="12399" x="958850" y="5454650"/>
          <p14:tracePt t="12416" x="1016000" y="5499100"/>
          <p14:tracePt t="12432" x="1117600" y="5511800"/>
          <p14:tracePt t="12448" x="1181100" y="5518150"/>
          <p14:tracePt t="12465" x="1314450" y="5524500"/>
          <p14:tracePt t="12482" x="1562100" y="5575300"/>
          <p14:tracePt t="12498" x="1644650" y="5613400"/>
          <p14:tracePt t="12515" x="1733550" y="5638800"/>
          <p14:tracePt t="12532" x="1854200" y="5664200"/>
          <p14:tracePt t="12549" x="2076450" y="5702300"/>
          <p14:tracePt t="12565" x="2178050" y="5715000"/>
          <p14:tracePt t="12582" x="2292350" y="5721350"/>
          <p14:tracePt t="12586" x="2311400" y="5727700"/>
          <p14:tracePt t="12598" x="2381250" y="5727700"/>
          <p14:tracePt t="12615" x="2419350" y="5727700"/>
          <p14:tracePt t="12632" x="2438400" y="5727700"/>
          <p14:tracePt t="12649" x="2444750" y="5727700"/>
          <p14:tracePt t="12665" x="2451100" y="5727700"/>
          <p14:tracePt t="12687" x="2438400" y="5734050"/>
          <p14:tracePt t="12698" x="2400300" y="5734050"/>
          <p14:tracePt t="12715" x="2165350" y="5721350"/>
          <p14:tracePt t="12731" x="1962150" y="5702300"/>
          <p14:tracePt t="12749" x="1885950" y="5702300"/>
          <p14:tracePt t="12765" x="1822450" y="5702300"/>
          <p14:tracePt t="12781" x="1797050" y="5702300"/>
          <p14:tracePt t="12798" x="1778000" y="5702300"/>
          <p14:tracePt t="12815" x="1765300" y="5702300"/>
          <p14:tracePt t="12831" x="1758950" y="5702300"/>
          <p14:tracePt t="12861" x="1765300" y="5695950"/>
          <p14:tracePt t="12868" x="1816100" y="5689600"/>
          <p14:tracePt t="12882" x="1905000" y="5664200"/>
          <p14:tracePt t="12898" x="2127250" y="5664200"/>
          <p14:tracePt t="12914" x="2184400" y="5657850"/>
          <p14:tracePt t="12931" x="2235200" y="5645150"/>
          <p14:tracePt t="12948" x="2266950" y="5645150"/>
          <p14:tracePt t="12965" x="2279650" y="5645150"/>
          <p14:tracePt t="13001" x="2279650" y="5638800"/>
          <p14:tracePt t="13014" x="2292350" y="5638800"/>
          <p14:tracePt t="13031" x="2292350" y="5632450"/>
          <p14:tracePt t="13049" x="2292350" y="5619750"/>
          <p14:tracePt t="13064" x="2292350" y="5607050"/>
          <p14:tracePt t="13098" x="2292350" y="5600700"/>
          <p14:tracePt t="13130" x="2292350" y="5594350"/>
          <p14:tracePt t="13137" x="2298700" y="5594350"/>
          <p14:tracePt t="13148" x="2311400" y="5588000"/>
          <p14:tracePt t="13164" x="2362200" y="5568950"/>
          <p14:tracePt t="13181" x="2476500" y="5518150"/>
          <p14:tracePt t="13198" x="2527300" y="5499100"/>
          <p14:tracePt t="13214" x="2590800" y="5435600"/>
          <p14:tracePt t="13231" x="2673350" y="5346700"/>
          <p14:tracePt t="13248" x="2813050" y="5099050"/>
          <p14:tracePt t="13264" x="2876550" y="4914900"/>
          <p14:tracePt t="13282" x="2933700" y="4768850"/>
          <p14:tracePt t="13297" x="3048000" y="4464050"/>
          <p14:tracePt t="13314" x="3092450" y="4305300"/>
          <p14:tracePt t="13331" x="3136900" y="4197350"/>
          <p14:tracePt t="13348" x="3162300" y="4051300"/>
          <p14:tracePt t="13364" x="3194050" y="3803650"/>
          <p14:tracePt t="13381" x="3213100" y="3689350"/>
          <p14:tracePt t="13398" x="3213100" y="3568700"/>
          <p14:tracePt t="13414" x="3232150" y="3397250"/>
          <p14:tracePt t="13431" x="3232150" y="3270250"/>
          <p14:tracePt t="13447" x="3232150" y="3175000"/>
          <p14:tracePt t="13464" x="3251200" y="3035300"/>
          <p14:tracePt t="13480" x="3257550" y="2895600"/>
          <p14:tracePt t="13498" x="3257550" y="2768600"/>
          <p14:tracePt t="13514" x="3257550" y="2698750"/>
          <p14:tracePt t="13530" x="3257550" y="2533650"/>
          <p14:tracePt t="13547" x="3257550" y="2419350"/>
          <p14:tracePt t="13564" x="3225800" y="2292350"/>
          <p14:tracePt t="13580" x="3206750" y="2235200"/>
          <p14:tracePt t="13597" x="3194050" y="2216150"/>
          <p14:tracePt t="13614" x="3175000" y="2197100"/>
          <p14:tracePt t="13851" x="3175000" y="2165350"/>
          <p14:tracePt t="13857" x="3181350" y="2108200"/>
          <p14:tracePt t="13865" x="3206750" y="2044700"/>
          <p14:tracePt t="13880" x="3219450" y="1911350"/>
          <p14:tracePt t="13897" x="3219450" y="1809750"/>
          <p14:tracePt t="13913" x="3219450" y="1714500"/>
          <p14:tracePt t="13930" x="3187700" y="1581150"/>
          <p14:tracePt t="13948" x="3143250" y="1498600"/>
          <p14:tracePt t="13963" x="3073400" y="1441450"/>
          <p14:tracePt t="13981" x="2978150" y="1416050"/>
          <p14:tracePt t="13997" x="2857500" y="1416050"/>
          <p14:tracePt t="14013" x="2794000" y="1454150"/>
          <p14:tracePt t="14030" x="2736850" y="1517650"/>
          <p14:tracePt t="14047" x="2679700" y="1587500"/>
          <p14:tracePt t="14063" x="2654300" y="1651000"/>
          <p14:tracePt t="14081" x="2654300" y="1689100"/>
          <p14:tracePt t="14083" x="2654300" y="1720850"/>
          <p14:tracePt t="14097" x="2654300" y="1733550"/>
          <p14:tracePt t="14113" x="2698750" y="1797050"/>
          <p14:tracePt t="14130" x="2806700" y="1835150"/>
          <p14:tracePt t="14146" x="2990850" y="1835150"/>
          <p14:tracePt t="14163" x="3168650" y="1758950"/>
          <p14:tracePt t="14180" x="3219450" y="1720850"/>
          <p14:tracePt t="14197" x="3270250" y="1651000"/>
          <p14:tracePt t="14214" x="3333750" y="1549400"/>
          <p14:tracePt t="14230" x="3359150" y="1403350"/>
          <p14:tracePt t="14247" x="3359150" y="1365250"/>
          <p14:tracePt t="14263" x="3359150" y="1327150"/>
          <p14:tracePt t="14280" x="3302000" y="1289050"/>
          <p14:tracePt t="14297" x="3232150" y="1263650"/>
          <p14:tracePt t="14313" x="3130550" y="1289050"/>
          <p14:tracePt t="14330" x="3028950" y="1377950"/>
          <p14:tracePt t="14347" x="2940050" y="1524000"/>
          <p14:tracePt t="14364" x="2914650" y="1619250"/>
          <p14:tracePt t="14380" x="2914650" y="1689100"/>
          <p14:tracePt t="14396" x="2921000" y="1765300"/>
          <p14:tracePt t="14413" x="2959100" y="1822450"/>
          <p14:tracePt t="14430" x="3035300" y="1860550"/>
          <p14:tracePt t="14447" x="3111500" y="1885950"/>
          <p14:tracePt t="14463" x="3181350" y="1885950"/>
          <p14:tracePt t="14480" x="3206750" y="1866900"/>
          <p14:tracePt t="14496" x="3257550" y="1784350"/>
          <p14:tracePt t="14513" x="3282950" y="1689100"/>
          <p14:tracePt t="14529" x="3282950" y="1663700"/>
          <p14:tracePt t="14546" x="3282950" y="1638300"/>
          <p14:tracePt t="14563" x="3263900" y="1619250"/>
          <p14:tracePt t="14580" x="3232150" y="1606550"/>
          <p14:tracePt t="14597" x="3213100" y="1606550"/>
          <p14:tracePt t="14613" x="3200400" y="1606550"/>
          <p14:tracePt t="14630" x="3181350" y="1612900"/>
          <p14:tracePt t="14646" x="3162300" y="1631950"/>
          <p14:tracePt t="14663" x="3162300" y="1651000"/>
          <p14:tracePt t="33133" x="3213100" y="1682750"/>
          <p14:tracePt t="33140" x="3441700" y="1778000"/>
          <p14:tracePt t="33149" x="3594100" y="1809750"/>
          <p14:tracePt t="33163" x="3886200" y="1879600"/>
          <p14:tracePt t="33180" x="4159250" y="1885950"/>
          <p14:tracePt t="33197" x="4502150" y="1841500"/>
          <p14:tracePt t="33213" x="4838700" y="1771650"/>
          <p14:tracePt t="33230" x="5035550" y="1714500"/>
          <p14:tracePt t="33246" x="5111750" y="1689100"/>
          <p14:tracePt t="33263" x="5168900" y="1663700"/>
          <p14:tracePt t="33280" x="5187950" y="1657350"/>
          <p14:tracePt t="33296" x="5200650" y="1651000"/>
          <p14:tracePt t="33313" x="5200650" y="1644650"/>
          <p14:tracePt t="33329" x="5200650" y="1600200"/>
          <p14:tracePt t="33347" x="5130800" y="1568450"/>
          <p14:tracePt t="33363" x="5010150" y="1555750"/>
          <p14:tracePt t="33380" x="4933950" y="1555750"/>
          <p14:tracePt t="33396" x="4857750" y="1587500"/>
          <p14:tracePt t="33413" x="4813300" y="1651000"/>
          <p14:tracePt t="33429" x="4787900" y="1746250"/>
          <p14:tracePt t="33446" x="4813300" y="1924050"/>
          <p14:tracePt t="33462" x="4889500" y="2012950"/>
          <p14:tracePt t="33479" x="4991100" y="2095500"/>
          <p14:tracePt t="33496" x="5149850" y="2171700"/>
          <p14:tracePt t="33512" x="5232400" y="2184400"/>
          <p14:tracePt t="33529" x="5314950" y="2184400"/>
          <p14:tracePt t="33546" x="5378450" y="2184400"/>
          <p14:tracePt t="33563" x="5441950" y="2165350"/>
          <p14:tracePt t="33579" x="5454650" y="2159000"/>
          <p14:tracePt t="33606" x="5454650" y="2152650"/>
          <p14:tracePt t="33620" x="5454650" y="2139950"/>
          <p14:tracePt t="33629" x="5435600" y="2120900"/>
          <p14:tracePt t="33646" x="5365750" y="2089150"/>
          <p14:tracePt t="33662" x="5321300" y="2089150"/>
          <p14:tracePt t="33679" x="5302250" y="2095500"/>
          <p14:tracePt t="33696" x="5289550" y="2114550"/>
          <p14:tracePt t="33712" x="5276850" y="2146300"/>
          <p14:tracePt t="33729" x="5327650" y="2273300"/>
          <p14:tracePt t="33745" x="5429250" y="2349500"/>
          <p14:tracePt t="33763" x="5505450" y="2381250"/>
          <p14:tracePt t="33779" x="5556250" y="2387600"/>
          <p14:tracePt t="33795" x="5588000" y="2387600"/>
          <p14:tracePt t="33812" x="5607050" y="2387600"/>
          <p14:tracePt t="33829" x="5613400" y="2374900"/>
          <p14:tracePt t="33846" x="5626100" y="2343150"/>
          <p14:tracePt t="33862" x="5626100" y="2305050"/>
          <p14:tracePt t="33879" x="5619750" y="2279650"/>
          <p14:tracePt t="33895" x="5600700" y="2273300"/>
          <p14:tracePt t="33912" x="5581650" y="2273300"/>
          <p14:tracePt t="33929" x="5575300" y="2273300"/>
          <p14:tracePt t="34612" x="5505450" y="2279650"/>
          <p14:tracePt t="34620" x="5410200" y="2298700"/>
          <p14:tracePt t="34628" x="5346700" y="2298700"/>
          <p14:tracePt t="34645" x="5130800" y="2298700"/>
          <p14:tracePt t="34662" x="4781550" y="2298700"/>
          <p14:tracePt t="34678" x="4622800" y="2298700"/>
          <p14:tracePt t="34695" x="4445000" y="2279650"/>
          <p14:tracePt t="34712" x="4305300" y="2266950"/>
          <p14:tracePt t="34728" x="4171950" y="2247900"/>
          <p14:tracePt t="34745" x="4089400" y="2235200"/>
          <p14:tracePt t="34762" x="4019550" y="2228850"/>
          <p14:tracePt t="34778" x="3962400" y="2216150"/>
          <p14:tracePt t="34795" x="3867150" y="2216150"/>
          <p14:tracePt t="34812" x="3816350" y="2216150"/>
          <p14:tracePt t="34829" x="3784600" y="2216150"/>
          <p14:tracePt t="34845" x="3752850" y="2216150"/>
          <p14:tracePt t="34862" x="3740150" y="2216150"/>
          <p14:tracePt t="34878" x="3721100" y="2216150"/>
          <p14:tracePt t="34895" x="3689350" y="2216150"/>
          <p14:tracePt t="34911" x="3625850" y="2222500"/>
          <p14:tracePt t="34928" x="3575050" y="2222500"/>
          <p14:tracePt t="34945" x="3498850" y="2235200"/>
          <p14:tracePt t="34961" x="3371850" y="2260600"/>
          <p14:tracePt t="34978" x="3289300" y="2273300"/>
          <p14:tracePt t="34994" x="3219450" y="2298700"/>
          <p14:tracePt t="35011" x="3124200" y="2355850"/>
          <p14:tracePt t="35028" x="3086100" y="2393950"/>
          <p14:tracePt t="35045" x="3048000" y="2425700"/>
          <p14:tracePt t="35062" x="3022600" y="2463800"/>
          <p14:tracePt t="35078" x="2990850" y="2527300"/>
          <p14:tracePt t="35094" x="2984500" y="2552700"/>
          <p14:tracePt t="35111" x="2984500" y="2597150"/>
          <p14:tracePt t="35113" x="2984500" y="2609850"/>
          <p14:tracePt t="35128" x="3035300" y="2667000"/>
          <p14:tracePt t="35144" x="3111500" y="2717800"/>
          <p14:tracePt t="35161" x="3187700" y="2743200"/>
          <p14:tracePt t="35178" x="3314700" y="2749550"/>
          <p14:tracePt t="35194" x="3562350" y="2717800"/>
          <p14:tracePt t="35211" x="3670300" y="2667000"/>
          <p14:tracePt t="35228" x="3746500" y="2635250"/>
          <p14:tracePt t="35244" x="3835400" y="2571750"/>
          <p14:tracePt t="35261" x="3860800" y="2540000"/>
          <p14:tracePt t="35277" x="3892550" y="2508250"/>
          <p14:tracePt t="35295" x="3917950" y="2457450"/>
          <p14:tracePt t="35311" x="3930650" y="2368550"/>
          <p14:tracePt t="35327" x="3930650" y="2336800"/>
          <p14:tracePt t="35345" x="3911600" y="2292350"/>
          <p14:tracePt t="35361" x="3835400" y="2235200"/>
          <p14:tracePt t="35377" x="3740150" y="2190750"/>
          <p14:tracePt t="35395" x="3638550" y="2184400"/>
          <p14:tracePt t="35411" x="3536950" y="2203450"/>
          <p14:tracePt t="35427" x="3441700" y="2266950"/>
          <p14:tracePt t="35444" x="3403600" y="2311400"/>
          <p14:tracePt t="35461" x="3384550" y="2355850"/>
          <p14:tracePt t="35478" x="3371850" y="2400300"/>
          <p14:tracePt t="35494" x="3371850" y="2438400"/>
          <p14:tracePt t="35511" x="3441700" y="2508250"/>
          <p14:tracePt t="35528" x="3600450" y="2571750"/>
          <p14:tracePt t="35544" x="3733800" y="2578100"/>
          <p14:tracePt t="35561" x="3784600" y="2578100"/>
          <p14:tracePt t="35577" x="3803650" y="2578100"/>
          <p14:tracePt t="35581" x="3810000" y="2578100"/>
          <p14:tracePt t="35609" x="3822700" y="2578100"/>
          <p14:tracePt t="35616" x="3822700" y="2565400"/>
          <p14:tracePt t="35631" x="3822700" y="2559050"/>
          <p14:tracePt t="35644" x="3822700" y="2552700"/>
          <p14:tracePt t="35661" x="3810000" y="2482850"/>
          <p14:tracePt t="35678" x="3771900" y="2425700"/>
          <p14:tracePt t="35694" x="3721100" y="2393950"/>
          <p14:tracePt t="35712" x="3600450" y="2387600"/>
          <p14:tracePt t="35727" x="3556000" y="2393950"/>
          <p14:tracePt t="35744" x="3524250" y="2406650"/>
          <p14:tracePt t="35762" x="3505200" y="2438400"/>
          <p14:tracePt t="35777" x="3486150" y="2451100"/>
          <p14:tracePt t="35794" x="3486150" y="2463800"/>
          <p14:tracePt t="35811" x="3486150" y="2470150"/>
          <p14:tracePt t="35827" x="3486150" y="2476500"/>
          <p14:tracePt t="35844" x="3486150" y="2489200"/>
          <p14:tracePt t="35861" x="3486150" y="2501900"/>
          <p14:tracePt t="35894" x="3486150" y="2508250"/>
          <p14:tracePt t="35910" x="3492500" y="2514600"/>
          <p14:tracePt t="35927" x="3498850" y="2514600"/>
          <p14:tracePt t="36403" x="3498850" y="2552700"/>
          <p14:tracePt t="36410" x="3505200" y="2622550"/>
          <p14:tracePt t="36417" x="3517900" y="2686050"/>
          <p14:tracePt t="36426" x="3536950" y="2743200"/>
          <p14:tracePt t="36443" x="3575050" y="2946400"/>
          <p14:tracePt t="36460" x="3625850" y="3105150"/>
          <p14:tracePt t="36463" x="3644900" y="3162300"/>
          <p14:tracePt t="36477" x="3702050" y="3251200"/>
          <p14:tracePt t="36494" x="3784600" y="3333750"/>
          <p14:tracePt t="36510" x="3841750" y="3390900"/>
          <p14:tracePt t="36526" x="3917950" y="3429000"/>
          <p14:tracePt t="36543" x="3956050" y="3435350"/>
          <p14:tracePt t="36560" x="3994150" y="3435350"/>
          <p14:tracePt t="36577" x="4051300" y="3429000"/>
          <p14:tracePt t="36579" x="4083050" y="3422650"/>
          <p14:tracePt t="36593" x="4121150" y="3403600"/>
          <p14:tracePt t="36610" x="4184650" y="3390900"/>
          <p14:tracePt t="36627" x="4216400" y="3371850"/>
          <p14:tracePt t="36643" x="4273550" y="3359150"/>
          <p14:tracePt t="36660" x="4305300" y="3340100"/>
          <p14:tracePt t="36677" x="4324350" y="3340100"/>
          <p14:tracePt t="36694" x="4337050" y="3333750"/>
          <p14:tracePt t="36710" x="4356100" y="3308350"/>
          <p14:tracePt t="36726" x="4375150" y="3302000"/>
          <p14:tracePt t="36743" x="4387850" y="3295650"/>
          <p14:tracePt t="36760" x="4394200" y="3289300"/>
          <p14:tracePt t="36776" x="4400550" y="3289300"/>
          <p14:tracePt t="36812" x="4400550" y="3282950"/>
          <p14:tracePt t="36818" x="4394200" y="3276600"/>
          <p14:tracePt t="36826" x="4368800" y="3257550"/>
          <p14:tracePt t="36843" x="4184650" y="3238500"/>
          <p14:tracePt t="36860" x="4019550" y="3263900"/>
          <p14:tracePt t="36876" x="3911600" y="3314700"/>
          <p14:tracePt t="36893" x="3873500" y="3340100"/>
          <p14:tracePt t="36910" x="3841750" y="3365500"/>
          <p14:tracePt t="36927" x="3822700" y="3384550"/>
          <p14:tracePt t="36943" x="3810000" y="3416300"/>
          <p14:tracePt t="36959" x="3810000" y="3448050"/>
          <p14:tracePt t="36976" x="3835400" y="3498850"/>
          <p14:tracePt t="36993" x="4076700" y="3632200"/>
          <p14:tracePt t="37009" x="4235450" y="3651250"/>
          <p14:tracePt t="37027" x="4337050" y="3651250"/>
          <p14:tracePt t="37043" x="4419600" y="3644900"/>
          <p14:tracePt t="37059" x="4514850" y="3600450"/>
          <p14:tracePt t="37077" x="4559300" y="3568700"/>
          <p14:tracePt t="37081" x="4572000" y="3556000"/>
          <p14:tracePt t="37092" x="4584700" y="3536950"/>
          <p14:tracePt t="37109" x="4622800" y="3467100"/>
          <p14:tracePt t="37126" x="4622800" y="3416300"/>
          <p14:tracePt t="37143" x="4572000" y="3333750"/>
          <p14:tracePt t="37160" x="4489450" y="3263900"/>
          <p14:tracePt t="37176" x="4298950" y="3149600"/>
          <p14:tracePt t="37193" x="4140200" y="3130550"/>
          <p14:tracePt t="37209" x="4064000" y="3155950"/>
          <p14:tracePt t="37226" x="3981450" y="3219450"/>
          <p14:tracePt t="37243" x="3924300" y="3295650"/>
          <p14:tracePt t="37260" x="3911600" y="3359150"/>
          <p14:tracePt t="37276" x="3911600" y="3403600"/>
          <p14:tracePt t="37293" x="3937000" y="3486150"/>
          <p14:tracePt t="37309" x="4095750" y="3581400"/>
          <p14:tracePt t="37326" x="4229100" y="3606800"/>
          <p14:tracePt t="37343" x="4362450" y="3619500"/>
          <p14:tracePt t="37359" x="4400550" y="3613150"/>
          <p14:tracePt t="37376" x="4432300" y="3606800"/>
          <p14:tracePt t="37393" x="4445000" y="3606800"/>
          <p14:tracePt t="37409" x="4451350" y="3606800"/>
          <p14:tracePt t="37446" x="4451350" y="3600450"/>
          <p14:tracePt t="37459" x="4445000" y="3581400"/>
          <p14:tracePt t="37476" x="4432300" y="3581400"/>
          <p14:tracePt t="37493" x="4413250" y="3581400"/>
          <p14:tracePt t="37510" x="4387850" y="3581400"/>
          <p14:tracePt t="37526" x="4349750" y="361315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Contact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23900" y="1714500"/>
            <a:ext cx="8420100" cy="47148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nl-BE" sz="2800" kern="0" dirty="0">
              <a:solidFill>
                <a:srgbClr val="00407A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nl-BE" sz="2800" kern="0" dirty="0">
                <a:solidFill>
                  <a:srgbClr val="00407A"/>
                </a:solidFill>
                <a:latin typeface="+mn-lt"/>
                <a:ea typeface="ＭＳ Ｐゴシック" pitchFamily="-109" charset="-128"/>
                <a:cs typeface="ＭＳ Ｐゴシック" pitchFamily="-109" charset="-128"/>
                <a:hlinkClick r:id="rId4"/>
              </a:rPr>
              <a:t>Externerelaties.biw@kuleuven.be</a:t>
            </a:r>
            <a:endParaRPr lang="nl-BE" sz="2800" kern="0" dirty="0">
              <a:solidFill>
                <a:srgbClr val="00407A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nl-BE" sz="2800" kern="0" dirty="0">
                <a:solidFill>
                  <a:srgbClr val="00407A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Website FBIW – toekomstige studenten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nl-BE" sz="2800" kern="0" dirty="0">
                <a:solidFill>
                  <a:srgbClr val="00407A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Verdere informatie: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2800" kern="0" dirty="0">
                <a:solidFill>
                  <a:srgbClr val="00407A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	Tel. 016 32 16 29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nl-BE" sz="2800" kern="0" dirty="0">
              <a:solidFill>
                <a:srgbClr val="00407A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742950" lvl="1" indent="-285750" eaLnBrk="0" hangingPunct="0">
              <a:spcBef>
                <a:spcPct val="20000"/>
              </a:spcBef>
              <a:defRPr/>
            </a:pPr>
            <a:endParaRPr lang="nl-BE" sz="2800" kern="0" dirty="0">
              <a:solidFill>
                <a:srgbClr val="00407A"/>
              </a:solidFill>
              <a:latin typeface="+mn-lt"/>
              <a:ea typeface="ＭＳ Ｐゴシック" pitchFamily="-108" charset="-128"/>
              <a:cs typeface="Arial" charset="0"/>
              <a:sym typeface="Webdings" pitchFamily="18" charset="2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2"/>
    </mc:Choice>
    <mc:Fallback xmlns="">
      <p:transition spd="slow" advTm="3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2" x="4432300" y="3594100"/>
          <p14:tracePt t="2749" x="4610100" y="3505200"/>
          <p14:tracePt t="2757" x="4768850" y="3441700"/>
          <p14:tracePt t="2767" x="4864100" y="3397250"/>
          <p14:tracePt t="2785" x="5270500" y="3048000"/>
          <p14:tracePt t="2800" x="5772150" y="2432050"/>
          <p14:tracePt t="2817" x="6096000" y="1758950"/>
          <p14:tracePt t="2834" x="6210300" y="1409700"/>
          <p14:tracePt t="2850" x="6254750" y="971550"/>
          <p14:tracePt t="2867" x="6184900" y="800100"/>
          <p14:tracePt t="2884" x="6051550" y="622300"/>
          <p14:tracePt t="2901" x="5575300" y="279400"/>
          <p14:tracePt t="2917" x="4984750" y="133350"/>
          <p14:tracePt t="2933" x="4527550" y="171450"/>
          <p14:tracePt t="2951" x="4146550" y="292100"/>
          <p14:tracePt t="2967" x="3689350" y="565150"/>
          <p14:tracePt t="2984" x="3200400" y="889000"/>
          <p14:tracePt t="3000" x="2857500" y="1200150"/>
          <p14:tracePt t="3017" x="2641600" y="1511300"/>
          <p14:tracePt t="3033" x="2266950" y="2222500"/>
          <p14:tracePt t="3050" x="2146300" y="2705100"/>
          <p14:tracePt t="3067" x="2146300" y="3200400"/>
          <p14:tracePt t="3083" x="2235200" y="3727450"/>
          <p14:tracePt t="3100" x="2336800" y="3975100"/>
          <p14:tracePt t="3118" x="2501900" y="4292600"/>
          <p14:tracePt t="3134" x="2609850" y="4489450"/>
          <p14:tracePt t="3150" x="3073400" y="4832350"/>
          <p14:tracePt t="3167" x="3359150" y="4972050"/>
          <p14:tracePt t="3183" x="3943350" y="5092700"/>
          <p14:tracePt t="3200" x="4470400" y="5003800"/>
          <p14:tracePt t="3217" x="4813300" y="4838700"/>
          <p14:tracePt t="3233" x="5086350" y="4546600"/>
          <p14:tracePt t="3250" x="5403850" y="3968750"/>
          <p14:tracePt t="3267" x="5556250" y="3378200"/>
          <p14:tracePt t="3283" x="5492750" y="3105150"/>
          <p14:tracePt t="3300" x="5365750" y="2806700"/>
          <p14:tracePt t="3317" x="5111750" y="2540000"/>
          <p14:tracePt t="3334" x="4610100" y="2349500"/>
          <p14:tracePt t="3350" x="4292600" y="2298700"/>
          <p14:tracePt t="3354" x="3911600" y="2298700"/>
          <p14:tracePt t="3367" x="3797300" y="2317750"/>
          <p14:tracePt t="3383" x="3200400" y="2489200"/>
          <p14:tracePt t="3400" x="2946400" y="2628900"/>
          <p14:tracePt t="3416" x="2692400" y="2984500"/>
          <p14:tracePt t="3433" x="2419350" y="3606800"/>
          <p14:tracePt t="3450" x="2413000" y="3752850"/>
          <p14:tracePt t="3467" x="2457450" y="3930650"/>
          <p14:tracePt t="3484" x="2565400" y="4064000"/>
          <p14:tracePt t="3499" x="3200400" y="4292600"/>
          <p14:tracePt t="3517" x="3467100" y="4254500"/>
          <p14:tracePt t="3534" x="3822700" y="4076700"/>
          <p14:tracePt t="3550" x="4330700" y="3365500"/>
          <p14:tracePt t="3566" x="4432300" y="2882900"/>
          <p14:tracePt t="3583" x="4445000" y="2482850"/>
          <p14:tracePt t="3600" x="4432300" y="2349500"/>
          <p14:tracePt t="3616" x="4400550" y="2305050"/>
          <p14:tracePt t="3633" x="4248150" y="2286000"/>
          <p14:tracePt t="3650" x="3956050" y="2508250"/>
          <p14:tracePt t="3666" x="3562350" y="3346450"/>
          <p14:tracePt t="3683" x="3435350" y="3784600"/>
          <p14:tracePt t="22774" x="3416300" y="3721100"/>
          <p14:tracePt t="22781" x="3397250" y="3632200"/>
          <p14:tracePt t="22789" x="3378200" y="3517900"/>
          <p14:tracePt t="22799" x="3365500" y="3448050"/>
          <p14:tracePt t="22816" x="3308350" y="3289300"/>
          <p14:tracePt t="22832" x="3098800" y="2825750"/>
          <p14:tracePt t="22849" x="2882900" y="2552700"/>
          <p14:tracePt t="22865" x="2660650" y="2235200"/>
          <p14:tracePt t="22869" x="2527300" y="2133600"/>
          <p14:tracePt t="22882" x="2184400" y="1949450"/>
          <p14:tracePt t="22899" x="2012950" y="1898650"/>
          <p14:tracePt t="22916" x="1803400" y="1873250"/>
          <p14:tracePt t="22932" x="1619250" y="1873250"/>
          <p14:tracePt t="22949" x="1447800" y="1879600"/>
          <p14:tracePt t="22965" x="1352550" y="1898650"/>
          <p14:tracePt t="22982" x="1276350" y="1917700"/>
          <p14:tracePt t="22999" x="1225550" y="1917700"/>
          <p14:tracePt t="23016" x="1212850" y="1917700"/>
          <p14:tracePt t="23032" x="1200150" y="1917700"/>
          <p14:tracePt t="23048" x="1193800" y="1917700"/>
          <p14:tracePt t="23962" x="1155700" y="1898650"/>
          <p14:tracePt t="23969" x="1111250" y="1873250"/>
          <p14:tracePt t="23982" x="1066800" y="1828800"/>
          <p14:tracePt t="23998" x="863600" y="1676400"/>
          <p14:tracePt t="24015" x="736600" y="1568450"/>
          <p14:tracePt t="24031" x="654050" y="1485900"/>
          <p14:tracePt t="24048" x="565150" y="1384300"/>
          <p14:tracePt t="24064" x="539750" y="1339850"/>
          <p14:tracePt t="24081" x="527050" y="1327150"/>
          <p14:tracePt t="24098" x="514350" y="1320800"/>
          <p14:tracePt t="24114" x="508000" y="1295400"/>
          <p14:tracePt t="24132" x="501650" y="1276350"/>
          <p14:tracePt t="24148" x="482600" y="1250950"/>
          <p14:tracePt t="24165" x="457200" y="1193800"/>
          <p14:tracePt t="24181" x="450850" y="1168400"/>
          <p14:tracePt t="24198" x="444500" y="1123950"/>
          <p14:tracePt t="24215" x="438150" y="1060450"/>
          <p14:tracePt t="24231" x="431800" y="984250"/>
          <p14:tracePt t="24248" x="431800" y="933450"/>
          <p14:tracePt t="24264" x="431800" y="914400"/>
          <p14:tracePt t="24281" x="431800" y="901700"/>
          <p14:tracePt t="24298" x="431800" y="895350"/>
          <p14:tracePt t="24315" x="419100" y="889000"/>
          <p14:tracePt t="24332" x="419100" y="876300"/>
          <p14:tracePt t="24348" x="406400" y="831850"/>
          <p14:tracePt t="24365" x="406400" y="825500"/>
          <p14:tracePt t="24777" x="393700" y="806450"/>
          <p14:tracePt t="24785" x="368300" y="774700"/>
          <p14:tracePt t="24791" x="361950" y="755650"/>
          <p14:tracePt t="24800" x="355600" y="749300"/>
          <p14:tracePt t="24814" x="336550" y="730250"/>
          <p14:tracePt t="24830" x="330200" y="717550"/>
          <p14:tracePt t="24847" x="323850" y="711200"/>
          <p14:tracePt t="24864" x="317500" y="685800"/>
          <p14:tracePt t="24880" x="311150" y="666750"/>
          <p14:tracePt t="24898" x="304800" y="647700"/>
          <p14:tracePt t="24914" x="298450" y="622300"/>
          <p14:tracePt t="24931" x="292100" y="603250"/>
          <p14:tracePt t="24947" x="292100" y="590550"/>
          <p14:tracePt t="24964" x="279400" y="571500"/>
          <p14:tracePt t="24981" x="273050" y="558800"/>
          <p14:tracePt t="24997" x="273050" y="546100"/>
          <p14:tracePt t="25014" x="266700" y="533400"/>
          <p14:tracePt t="25030" x="266700" y="520700"/>
          <p14:tracePt t="25047" x="260350" y="508000"/>
          <p14:tracePt t="25064" x="247650" y="495300"/>
          <p14:tracePt t="25080" x="241300" y="488950"/>
          <p14:tracePt t="25097" x="228600" y="476250"/>
          <p14:tracePt t="25113" x="222250" y="469900"/>
          <p14:tracePt t="25130" x="209550" y="450850"/>
          <p14:tracePt t="25147" x="203200" y="444500"/>
          <p14:tracePt t="25164" x="196850" y="431800"/>
          <p14:tracePt t="25180" x="190500" y="425450"/>
          <p14:tracePt t="25197" x="190500" y="412750"/>
          <p14:tracePt t="25213" x="184150" y="387350"/>
          <p14:tracePt t="25230" x="177800" y="381000"/>
          <p14:tracePt t="25247" x="165100" y="361950"/>
          <p14:tracePt t="25264" x="158750" y="330200"/>
          <p14:tracePt t="25280" x="146050" y="292100"/>
          <p14:tracePt t="25297" x="133350" y="260350"/>
          <p14:tracePt t="25314" x="133350" y="247650"/>
          <p14:tracePt t="25330" x="127000" y="234950"/>
          <p14:tracePt t="25347" x="120650" y="228600"/>
          <p14:tracePt t="25363" x="120650" y="222250"/>
          <p14:tracePt t="25382" x="114300" y="215900"/>
          <p14:tracePt t="25397" x="114300" y="209550"/>
          <p14:tracePt t="25417" x="101600" y="203200"/>
          <p14:tracePt t="25433" x="101600" y="196850"/>
          <p14:tracePt t="25446" x="101600" y="190500"/>
          <p14:tracePt t="25463" x="101600" y="184150"/>
          <p14:tracePt t="25480" x="95250" y="177800"/>
          <p14:tracePt t="25496" x="95250" y="171450"/>
          <p14:tracePt t="25550" x="95250" y="158750"/>
          <p14:tracePt t="25556" x="88900" y="158750"/>
          <p14:tracePt t="25584" x="88900" y="152400"/>
          <p14:tracePt t="25615" x="88900" y="146050"/>
          <p14:tracePt t="25636" x="82550" y="146050"/>
          <p14:tracePt t="25650" x="82550" y="139700"/>
          <p14:tracePt t="25679" x="76200" y="139700"/>
          <p14:tracePt t="25694" x="76200" y="133350"/>
          <p14:tracePt t="26036" x="76200" y="146050"/>
          <p14:tracePt t="26073" x="76200" y="152400"/>
          <p14:tracePt t="26081" x="76200" y="158750"/>
          <p14:tracePt t="26087" x="95250" y="184150"/>
          <p14:tracePt t="26096" x="146050" y="254000"/>
          <p14:tracePt t="26112" x="247650" y="444500"/>
          <p14:tracePt t="26130" x="381000" y="641350"/>
          <p14:tracePt t="26146" x="520700" y="927100"/>
          <p14:tracePt t="26163" x="590550" y="1111250"/>
          <p14:tracePt t="26179" x="654050" y="1333500"/>
          <p14:tracePt t="26197" x="730250" y="1631950"/>
          <p14:tracePt t="26212" x="812800" y="1828800"/>
          <p14:tracePt t="26229" x="920750" y="2032000"/>
          <p14:tracePt t="26246" x="1060450" y="2197100"/>
          <p14:tracePt t="26263" x="1314450" y="2514600"/>
          <p14:tracePt t="26279" x="1454150" y="2686050"/>
          <p14:tracePt t="26296" x="1555750" y="2781300"/>
          <p14:tracePt t="26313" x="1695450" y="2921000"/>
          <p14:tracePt t="26329" x="1790700" y="3003550"/>
          <p14:tracePt t="26346" x="1905000" y="3073400"/>
          <p14:tracePt t="26363" x="2038350" y="3149600"/>
          <p14:tracePt t="26364" x="2108200" y="3181350"/>
          <p14:tracePt t="26379" x="2228850" y="3225800"/>
          <p14:tracePt t="26397" x="2336800" y="3244850"/>
          <p14:tracePt t="26412" x="2451100" y="3219450"/>
          <p14:tracePt t="26429" x="2622550" y="3048000"/>
          <p14:tracePt t="26446" x="2692400" y="2940050"/>
          <p14:tracePt t="26462" x="2774950" y="2749550"/>
          <p14:tracePt t="26479" x="2825750" y="2559050"/>
          <p14:tracePt t="26496" x="2882900" y="2355850"/>
          <p14:tracePt t="26512" x="2914650" y="2222500"/>
          <p14:tracePt t="26529" x="2940050" y="2101850"/>
          <p14:tracePt t="26546" x="2952750" y="1949450"/>
          <p14:tracePt t="26562" x="2901950" y="1758950"/>
          <p14:tracePt t="26579" x="2819400" y="1587500"/>
          <p14:tracePt t="26597" x="2686050" y="1422400"/>
          <p14:tracePt t="26612" x="2451100" y="1244600"/>
          <p14:tracePt t="26629" x="2311400" y="1200150"/>
          <p14:tracePt t="26646" x="2159000" y="1174750"/>
          <p14:tracePt t="26662" x="1981200" y="1219200"/>
          <p14:tracePt t="26679" x="1866900" y="1295400"/>
          <p14:tracePt t="26696" x="1689100" y="1460500"/>
          <p14:tracePt t="26713" x="1517650" y="1701800"/>
          <p14:tracePt t="26729" x="1358900" y="2006600"/>
          <p14:tracePt t="26745" x="1333500" y="2171700"/>
          <p14:tracePt t="26762" x="1314450" y="2292350"/>
          <p14:tracePt t="26779" x="1295400" y="2501900"/>
          <p14:tracePt t="26796" x="1327150" y="2717800"/>
          <p14:tracePt t="26812" x="1371600" y="2889250"/>
          <p14:tracePt t="26829" x="1428750" y="3022600"/>
          <p14:tracePt t="26846" x="1600200" y="3333750"/>
          <p14:tracePt t="26862" x="1701800" y="3524250"/>
          <p14:tracePt t="26878" x="1752600" y="3530600"/>
          <p14:tracePt t="26896" x="1847850" y="3530600"/>
          <p14:tracePt t="26912" x="1885950" y="3530600"/>
          <p14:tracePt t="26929" x="1924050" y="3530600"/>
          <p14:tracePt t="26946" x="1955800" y="3530600"/>
          <p14:tracePt t="26962" x="2051050" y="3530600"/>
          <p14:tracePt t="26980" x="2089150" y="3530600"/>
          <p14:tracePt t="26995" x="2197100" y="3384550"/>
          <p14:tracePt t="27012" x="2273300" y="3035300"/>
          <p14:tracePt t="27029" x="2311400" y="2851150"/>
          <p14:tracePt t="27046" x="2311400" y="2406650"/>
          <p14:tracePt t="27062" x="2311400" y="2305050"/>
          <p14:tracePt t="27078" x="2209800" y="1924050"/>
          <p14:tracePt t="27095" x="2114550" y="1746250"/>
          <p14:tracePt t="27112" x="1955800" y="1606550"/>
          <p14:tracePt t="27128" x="1797050" y="1492250"/>
          <p14:tracePt t="27145" x="1701800" y="1454150"/>
          <p14:tracePt t="27162" x="1555750" y="1460500"/>
          <p14:tracePt t="27179" x="1435100" y="1504950"/>
          <p14:tracePt t="27195" x="1263650" y="1708150"/>
          <p14:tracePt t="27212" x="1155700" y="1936750"/>
          <p14:tracePt t="27228" x="1123950" y="2120900"/>
          <p14:tracePt t="27245" x="1130300" y="2324100"/>
          <p14:tracePt t="27262" x="1187450" y="2495550"/>
          <p14:tracePt t="27278" x="1257300" y="2609850"/>
          <p14:tracePt t="27295" x="1460500" y="2749550"/>
          <p14:tracePt t="27311" x="1714500" y="2857500"/>
          <p14:tracePt t="27329" x="1955800" y="2927350"/>
          <p14:tracePt t="27346" x="2076450" y="2952750"/>
          <p14:tracePt t="27362" x="2152650" y="2965450"/>
          <p14:tracePt t="27378" x="2178050" y="2965450"/>
          <p14:tracePt t="27395" x="2216150" y="2863850"/>
          <p14:tracePt t="27412" x="2165350" y="2597150"/>
          <p14:tracePt t="27428" x="1987550" y="2120900"/>
          <p14:tracePt t="27445" x="1790700" y="1905000"/>
          <p14:tracePt t="27462" x="1682750" y="1752600"/>
          <p14:tracePt t="27478" x="1530350" y="1619250"/>
          <p14:tracePt t="27495" x="1397000" y="1581150"/>
          <p14:tracePt t="27512" x="1314450" y="1581150"/>
          <p14:tracePt t="27528" x="1257300" y="1581150"/>
          <p14:tracePt t="27545" x="1193800" y="1593850"/>
          <p14:tracePt t="27562" x="1162050" y="1600200"/>
          <p14:tracePt t="27578" x="1149350" y="1600200"/>
          <p14:tracePt t="27594" x="1136650" y="1600200"/>
          <p14:tracePt t="27611" x="1092200" y="1562100"/>
          <p14:tracePt t="27628" x="1016000" y="1435100"/>
          <p14:tracePt t="27645" x="984250" y="1276350"/>
          <p14:tracePt t="27661" x="965200" y="1174750"/>
          <p14:tracePt t="27678" x="965200" y="1149350"/>
          <p14:tracePt t="27694" x="965200" y="1136650"/>
          <p14:tracePt t="27728" x="965200" y="1130300"/>
          <p14:tracePt t="27748" x="965200" y="1123950"/>
          <p14:tracePt t="27785" x="965200" y="1117600"/>
          <p14:tracePt t="27821" x="965200" y="1111250"/>
          <p14:tracePt t="27858" x="965200" y="1104900"/>
          <p14:tracePt t="27886" x="958850" y="1104900"/>
          <p14:tracePt t="27930" x="946150" y="1098550"/>
          <p14:tracePt t="27967" x="939800" y="1098550"/>
          <p14:tracePt t="27974" x="933450" y="1085850"/>
          <p14:tracePt t="27981" x="927100" y="1073150"/>
          <p14:tracePt t="27995" x="914400" y="1060450"/>
          <p14:tracePt t="28011" x="825500" y="933450"/>
          <p14:tracePt t="28027" x="774700" y="857250"/>
          <p14:tracePt t="28045" x="730250" y="781050"/>
          <p14:tracePt t="28061" x="679450" y="704850"/>
          <p14:tracePt t="28077" x="654050" y="660400"/>
          <p14:tracePt t="28095" x="622300" y="615950"/>
          <p14:tracePt t="28111" x="596900" y="571500"/>
          <p14:tracePt t="28127" x="533400" y="514350"/>
          <p14:tracePt t="28145" x="501650" y="488950"/>
          <p14:tracePt t="28161" x="463550" y="431800"/>
          <p14:tracePt t="28177" x="400050" y="349250"/>
          <p14:tracePt t="28194" x="374650" y="317500"/>
          <p14:tracePt t="28211" x="349250" y="292100"/>
          <p14:tracePt t="28228" x="336550" y="266700"/>
          <p14:tracePt t="28244" x="317500" y="241300"/>
          <p14:tracePt t="28261" x="304800" y="215900"/>
          <p14:tracePt t="28278" x="304800" y="203200"/>
          <p14:tracePt t="28294" x="292100" y="196850"/>
          <p14:tracePt t="28310" x="285750" y="190500"/>
          <p14:tracePt t="28328" x="279400" y="190500"/>
          <p14:tracePt t="28345" x="266700" y="177800"/>
          <p14:tracePt t="28360" x="254000" y="152400"/>
          <p14:tracePt t="28377" x="228600" y="139700"/>
          <p14:tracePt t="28394" x="209550" y="139700"/>
          <p14:tracePt t="28411" x="171450" y="127000"/>
          <p14:tracePt t="28427" x="165100" y="120650"/>
          <p14:tracePt t="28444" x="152400" y="120650"/>
          <p14:tracePt t="28461" x="139700" y="107950"/>
          <p14:tracePt t="28477" x="120650" y="107950"/>
          <p14:tracePt t="28494" x="107950" y="107950"/>
          <p14:tracePt t="28510" x="101600" y="107950"/>
          <p14:tracePt t="28527" x="88900" y="107950"/>
          <p14:tracePt t="28544" x="82550" y="107950"/>
          <p14:tracePt t="28560" x="76200" y="101600"/>
          <p14:tracePt t="28578" x="69850" y="101600"/>
          <p14:tracePt t="28594" x="50800" y="101600"/>
          <p14:tracePt t="28611" x="44450" y="1016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576263" y="1300892"/>
            <a:ext cx="7991475" cy="439237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nl-BE" dirty="0"/>
              <a:t>Bio-ingenieurs zijn dagelijks bezig met </a:t>
            </a:r>
          </a:p>
          <a:p>
            <a:r>
              <a:rPr lang="nl-BE" dirty="0"/>
              <a:t> duurzame plantaardige en dierlijke productie met beperking van  </a:t>
            </a:r>
            <a:r>
              <a:rPr lang="nl-BE" dirty="0" smtClean="0"/>
              <a:t>      </a:t>
            </a:r>
            <a:br>
              <a:rPr lang="nl-BE" dirty="0" smtClean="0"/>
            </a:br>
            <a:r>
              <a:rPr lang="nl-BE" dirty="0" smtClean="0"/>
              <a:t> oogstverliezen</a:t>
            </a:r>
            <a:endParaRPr lang="nl-BE" dirty="0"/>
          </a:p>
          <a:p>
            <a:r>
              <a:rPr lang="nl-BE" dirty="0"/>
              <a:t> het ontwikkelen, controleren en verbeteren van voedingsmiddelen</a:t>
            </a:r>
          </a:p>
          <a:p>
            <a:r>
              <a:rPr lang="nl-BE" dirty="0"/>
              <a:t> het ontwikkelen en verbeteren van biobrandstoffen</a:t>
            </a:r>
          </a:p>
          <a:p>
            <a:r>
              <a:rPr lang="nl-BE" dirty="0"/>
              <a:t> het ontwikkelen van nieuwe katalysatoren en scheidingsprocessen</a:t>
            </a:r>
          </a:p>
          <a:p>
            <a:r>
              <a:rPr lang="nl-BE" dirty="0"/>
              <a:t> gen- en genoomtechnologie (micro-organismen, planten en dieren)</a:t>
            </a:r>
          </a:p>
          <a:p>
            <a:r>
              <a:rPr lang="nl-BE" dirty="0"/>
              <a:t> sensortechnologie</a:t>
            </a:r>
          </a:p>
          <a:p>
            <a:r>
              <a:rPr lang="nl-BE" dirty="0"/>
              <a:t> beheersing van het klimaat</a:t>
            </a:r>
          </a:p>
          <a:p>
            <a:r>
              <a:rPr lang="nl-BE" dirty="0"/>
              <a:t> </a:t>
            </a:r>
            <a:r>
              <a:rPr lang="nl-BE" dirty="0" err="1"/>
              <a:t>nanotechnologische</a:t>
            </a:r>
            <a:r>
              <a:rPr lang="nl-BE" dirty="0"/>
              <a:t> toepassingen in de voeding en </a:t>
            </a:r>
            <a:r>
              <a:rPr lang="nl-BE" dirty="0" smtClean="0"/>
              <a:t>de</a:t>
            </a:r>
            <a:br>
              <a:rPr lang="nl-BE" dirty="0" smtClean="0"/>
            </a:br>
            <a:r>
              <a:rPr lang="nl-BE" dirty="0" smtClean="0"/>
              <a:t> </a:t>
            </a:r>
            <a:r>
              <a:rPr lang="nl-BE" dirty="0"/>
              <a:t>gezondheidszorg</a:t>
            </a:r>
          </a:p>
          <a:p>
            <a:r>
              <a:rPr lang="nl-BE" b="1" dirty="0"/>
              <a:t>…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76000" y="208160"/>
            <a:ext cx="7991738" cy="1152000"/>
          </a:xfrm>
        </p:spPr>
        <p:txBody>
          <a:bodyPr/>
          <a:lstStyle/>
          <a:p>
            <a:r>
              <a:rPr lang="nl-BE" dirty="0"/>
              <a:t>Bio-ingenieur ● Profilering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52"/>
    </mc:Choice>
    <mc:Fallback xmlns="">
      <p:transition spd="slow" advTm="6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232" x="673100" y="4959350"/>
          <p14:tracePt t="37663" x="755650" y="4902200"/>
          <p14:tracePt t="37670" x="863600" y="4826000"/>
          <p14:tracePt t="37678" x="1022350" y="4711700"/>
          <p14:tracePt t="37689" x="1130300" y="4648200"/>
          <p14:tracePt t="37706" x="1333500" y="4514850"/>
          <p14:tracePt t="37723" x="1778000" y="4260850"/>
          <p14:tracePt t="37739" x="1974850" y="4133850"/>
          <p14:tracePt t="37757" x="2228850" y="3975100"/>
          <p14:tracePt t="37773" x="2451100" y="3873500"/>
          <p14:tracePt t="37789" x="2489200" y="3841750"/>
          <p14:tracePt t="37806" x="2527300" y="3810000"/>
          <p14:tracePt t="37822" x="2546350" y="3803650"/>
          <p14:tracePt t="37840" x="2552700" y="3797300"/>
          <p14:tracePt t="37881" x="2559050" y="3797300"/>
          <p14:tracePt t="37992" x="2565400" y="3790950"/>
          <p14:tracePt t="38020" x="2578100" y="3778250"/>
          <p14:tracePt t="38027" x="2584450" y="3771900"/>
          <p14:tracePt t="38039" x="2590800" y="3765550"/>
          <p14:tracePt t="38056" x="2622550" y="3740150"/>
          <p14:tracePt t="38072" x="2635250" y="3733800"/>
          <p14:tracePt t="38089" x="2641600" y="3733800"/>
          <p14:tracePt t="38107" x="2647950" y="3721100"/>
          <p14:tracePt t="38122" x="2654300" y="3714750"/>
          <p14:tracePt t="38139" x="2660650" y="3708400"/>
          <p14:tracePt t="38156" x="2673350" y="3702050"/>
          <p14:tracePt t="38172" x="2698750" y="3676650"/>
          <p14:tracePt t="38189" x="2730500" y="3651250"/>
          <p14:tracePt t="38206" x="2762250" y="3638550"/>
          <p14:tracePt t="38223" x="2787650" y="3619500"/>
          <p14:tracePt t="38239" x="2838450" y="3581400"/>
          <p14:tracePt t="38256" x="2870200" y="3568700"/>
          <p14:tracePt t="38272" x="2921000" y="3556000"/>
          <p14:tracePt t="38289" x="3092450" y="3498850"/>
          <p14:tracePt t="38305" x="3213100" y="3479800"/>
          <p14:tracePt t="38323" x="3295650" y="3467100"/>
          <p14:tracePt t="38340" x="3346450" y="3454400"/>
          <p14:tracePt t="38355" x="3384550" y="3441700"/>
          <p14:tracePt t="38372" x="3409950" y="3422650"/>
          <p14:tracePt t="38389" x="3422650" y="3409950"/>
          <p14:tracePt t="38405" x="3429000" y="3378200"/>
          <p14:tracePt t="38422" x="3429000" y="3346450"/>
          <p14:tracePt t="38439" x="3397250" y="3314700"/>
          <p14:tracePt t="38457" x="3270250" y="3263900"/>
          <p14:tracePt t="38460" x="3181350" y="3251200"/>
          <p14:tracePt t="38472" x="3028950" y="3270250"/>
          <p14:tracePt t="38489" x="2889250" y="3327400"/>
          <p14:tracePt t="38506" x="2762250" y="3416300"/>
          <p14:tracePt t="38522" x="2635250" y="3536950"/>
          <p14:tracePt t="38539" x="2571750" y="3613150"/>
          <p14:tracePt t="38555" x="2552700" y="3676650"/>
          <p14:tracePt t="38572" x="2552700" y="3708400"/>
          <p14:tracePt t="38589" x="2660650" y="3797300"/>
          <p14:tracePt t="38605" x="2794000" y="3835400"/>
          <p14:tracePt t="38622" x="2978150" y="3816350"/>
          <p14:tracePt t="38639" x="3289300" y="3721100"/>
          <p14:tracePt t="38655" x="3416300" y="3670300"/>
          <p14:tracePt t="38672" x="3575050" y="3600450"/>
          <p14:tracePt t="38689" x="3683000" y="3556000"/>
          <p14:tracePt t="38705" x="3771900" y="3498850"/>
          <p14:tracePt t="38722" x="3803650" y="3479800"/>
          <p14:tracePt t="38738" x="3822700" y="3435350"/>
          <p14:tracePt t="38755" x="3778250" y="3327400"/>
          <p14:tracePt t="38772" x="3651250" y="3251200"/>
          <p14:tracePt t="38788" x="3530600" y="3232150"/>
          <p14:tracePt t="38806" x="3378200" y="3244850"/>
          <p14:tracePt t="38822" x="3181350" y="3352800"/>
          <p14:tracePt t="38839" x="3136900" y="3403600"/>
          <p14:tracePt t="38855" x="3086100" y="3441700"/>
          <p14:tracePt t="38872" x="3035300" y="3517900"/>
          <p14:tracePt t="38888" x="3035300" y="3575050"/>
          <p14:tracePt t="38905" x="3060700" y="3619500"/>
          <p14:tracePt t="38923" x="3175000" y="3676650"/>
          <p14:tracePt t="38938" x="3321050" y="3708400"/>
          <p14:tracePt t="38955" x="3403600" y="3708400"/>
          <p14:tracePt t="38971" x="3486150" y="3689350"/>
          <p14:tracePt t="38988" x="3536950" y="3663950"/>
          <p14:tracePt t="39005" x="3562350" y="3644900"/>
          <p14:tracePt t="39021" x="3568700" y="3644900"/>
          <p14:tracePt t="39039" x="3575050" y="3625850"/>
          <p14:tracePt t="39055" x="3575050" y="3613150"/>
          <p14:tracePt t="39071" x="3556000" y="3606800"/>
          <p14:tracePt t="39089" x="3543300" y="3606800"/>
          <p14:tracePt t="39092" x="3536950" y="3606800"/>
          <p14:tracePt t="39105" x="3530600" y="3606800"/>
          <p14:tracePt t="39121" x="3524250" y="3606800"/>
          <p14:tracePt t="39138" x="3517900" y="3606800"/>
          <p14:tracePt t="39158" x="3517900" y="3613150"/>
          <p14:tracePt t="39171" x="3517900" y="3625850"/>
          <p14:tracePt t="39188" x="3536950" y="3657600"/>
          <p14:tracePt t="39205" x="3600450" y="3683000"/>
          <p14:tracePt t="39222" x="3670300" y="3695700"/>
          <p14:tracePt t="39238" x="3702050" y="3695700"/>
          <p14:tracePt t="39255" x="3714750" y="3695700"/>
          <p14:tracePt t="40045" x="3784600" y="3695700"/>
          <p14:tracePt t="40052" x="3886200" y="3695700"/>
          <p14:tracePt t="40060" x="3975100" y="3695700"/>
          <p14:tracePt t="40071" x="4064000" y="3695700"/>
          <p14:tracePt t="40088" x="4210050" y="3714750"/>
          <p14:tracePt t="40105" x="4419600" y="3752850"/>
          <p14:tracePt t="40121" x="4533900" y="3771900"/>
          <p14:tracePt t="40139" x="4635500" y="3797300"/>
          <p14:tracePt t="40154" x="4743450" y="3816350"/>
          <p14:tracePt t="40171" x="4819650" y="3816350"/>
          <p14:tracePt t="40188" x="4921250" y="3816350"/>
          <p14:tracePt t="40204" x="5029200" y="3816350"/>
          <p14:tracePt t="40221" x="5137150" y="3822700"/>
          <p14:tracePt t="40237" x="5181600" y="3829050"/>
          <p14:tracePt t="40255" x="5207000" y="3829050"/>
          <p14:tracePt t="40271" x="5232400" y="3835400"/>
          <p14:tracePt t="40287" x="5257800" y="3841750"/>
          <p14:tracePt t="40304" x="5295900" y="3848100"/>
          <p14:tracePt t="40320" x="5314950" y="3867150"/>
          <p14:tracePt t="40337" x="5321300" y="3867150"/>
          <p14:tracePt t="40354" x="5327650" y="3873500"/>
          <p14:tracePt t="40387" x="5334000" y="3873500"/>
          <p14:tracePt t="40404" x="5346700" y="3873500"/>
          <p14:tracePt t="40420" x="5353050" y="3873500"/>
          <p14:tracePt t="40437" x="5365750" y="3873500"/>
          <p14:tracePt t="40454" x="5372100" y="3873500"/>
          <p14:tracePt t="40470" x="5378450" y="3873500"/>
          <p14:tracePt t="40487" x="5384800" y="3873500"/>
          <p14:tracePt t="40517" x="5391150" y="3873500"/>
          <p14:tracePt t="40554" x="5397500" y="3873500"/>
          <p14:tracePt t="40590" x="5403850" y="3873500"/>
          <p14:tracePt t="40641" x="5410200" y="3873500"/>
          <p14:tracePt t="40663" x="5410200" y="3867150"/>
          <p14:tracePt t="40671" x="5416550" y="3848100"/>
          <p14:tracePt t="40685" x="5416550" y="3835400"/>
          <p14:tracePt t="40692" x="5416550" y="3829050"/>
          <p14:tracePt t="40704" x="5416550" y="3822700"/>
          <p14:tracePt t="40721" x="5410200" y="3810000"/>
          <p14:tracePt t="40737" x="5378450" y="3778250"/>
          <p14:tracePt t="40754" x="5346700" y="3765550"/>
          <p14:tracePt t="40770" x="5314950" y="3752850"/>
          <p14:tracePt t="40786" x="5251450" y="3746500"/>
          <p14:tracePt t="40803" x="5219700" y="3746500"/>
          <p14:tracePt t="40820" x="5181600" y="3746500"/>
          <p14:tracePt t="40837" x="5137150" y="3746500"/>
          <p14:tracePt t="40853" x="5099050" y="3765550"/>
          <p14:tracePt t="40870" x="5073650" y="3778250"/>
          <p14:tracePt t="40887" x="5048250" y="3803650"/>
          <p14:tracePt t="40903" x="5035550" y="3829050"/>
          <p14:tracePt t="40920" x="5022850" y="3835400"/>
          <p14:tracePt t="40937" x="5016500" y="3848100"/>
          <p14:tracePt t="40970" x="5016500" y="3873500"/>
          <p14:tracePt t="40987" x="5048250" y="3886200"/>
          <p14:tracePt t="41003" x="5086350" y="3886200"/>
          <p14:tracePt t="41020" x="5118100" y="3886200"/>
          <p14:tracePt t="41037" x="5137150" y="3886200"/>
          <p14:tracePt t="41078" x="5143500" y="3886200"/>
          <p14:tracePt t="41173" x="5143500" y="3879850"/>
          <p14:tracePt t="41209" x="5143500" y="3873500"/>
          <p14:tracePt t="41246" x="5143500" y="3867150"/>
          <p14:tracePt t="41748" x="5130800" y="3860800"/>
          <p14:tracePt t="41757" x="5105400" y="3854450"/>
          <p14:tracePt t="41762" x="5073650" y="3854450"/>
          <p14:tracePt t="41771" x="5054600" y="3854450"/>
          <p14:tracePt t="41786" x="5016500" y="3854450"/>
          <p14:tracePt t="41802" x="4997450" y="3854450"/>
          <p14:tracePt t="41819" x="4984750" y="3854450"/>
          <p14:tracePt t="41836" x="4972050" y="3854450"/>
          <p14:tracePt t="41852" x="4953000" y="3854450"/>
          <p14:tracePt t="41869" x="4940300" y="3854450"/>
          <p14:tracePt t="41886" x="4933950" y="3854450"/>
          <p14:tracePt t="41903" x="4933950" y="3860800"/>
          <p14:tracePt t="41952" x="4927600" y="3860800"/>
          <p14:tracePt t="42207" x="4908550" y="3860800"/>
          <p14:tracePt t="42214" x="4895850" y="3860800"/>
          <p14:tracePt t="42222" x="4876800" y="3860800"/>
          <p14:tracePt t="42236" x="4864100" y="3860800"/>
          <p14:tracePt t="42252" x="4845050" y="3860800"/>
          <p14:tracePt t="42269" x="4838700" y="3860800"/>
          <p14:tracePt t="42302" x="4832350" y="3860800"/>
          <p14:tracePt t="42419" x="4838700" y="3860800"/>
          <p14:tracePt t="42425" x="4870450" y="3841750"/>
          <p14:tracePt t="42435" x="4902200" y="3835400"/>
          <p14:tracePt t="42452" x="4953000" y="3829050"/>
          <p14:tracePt t="42455" x="4991100" y="3829050"/>
          <p14:tracePt t="42468" x="5029200" y="3822700"/>
          <p14:tracePt t="42485" x="5118100" y="3810000"/>
          <p14:tracePt t="42502" x="5149850" y="3797300"/>
          <p14:tracePt t="42518" x="5168900" y="3797300"/>
          <p14:tracePt t="42535" x="5194300" y="3790950"/>
          <p14:tracePt t="42569" x="5200650" y="3790950"/>
          <p14:tracePt t="42630" x="5207000" y="3790950"/>
          <p14:tracePt t="43539" x="5187950" y="3765550"/>
          <p14:tracePt t="43547" x="5156200" y="3740150"/>
          <p14:tracePt t="43555" x="5099050" y="3702050"/>
          <p14:tracePt t="43568" x="5067300" y="3689350"/>
          <p14:tracePt t="43584" x="4972050" y="3657600"/>
          <p14:tracePt t="43601" x="4953000" y="3657600"/>
          <p14:tracePt t="43617" x="4946650" y="3657600"/>
          <p14:tracePt t="43634" x="4927600" y="3657600"/>
          <p14:tracePt t="43651" x="4908550" y="3657600"/>
          <p14:tracePt t="43684" x="4902200" y="3657600"/>
          <p14:tracePt t="43701" x="4895850" y="3657600"/>
          <p14:tracePt t="43717" x="4889500" y="3657600"/>
          <p14:tracePt t="43734" x="4883150" y="3657600"/>
          <p14:tracePt t="43765" x="4876800" y="3657600"/>
          <p14:tracePt t="45353" x="4876800" y="3663950"/>
          <p14:tracePt t="45369" x="4883150" y="3670300"/>
          <p14:tracePt t="45375" x="4889500" y="3670300"/>
          <p14:tracePt t="45382" x="4895850" y="3670300"/>
          <p14:tracePt t="45399" x="4902200" y="3676650"/>
          <p14:tracePt t="45420" x="4908550" y="3683000"/>
          <p14:tracePt t="45440" x="4914900" y="3683000"/>
          <p14:tracePt t="45455" x="4914900" y="3689350"/>
          <p14:tracePt t="45470" x="4927600" y="3689350"/>
          <p14:tracePt t="45507" x="4933950" y="3689350"/>
          <p14:tracePt t="45528" x="4940300" y="3689350"/>
          <p14:tracePt t="45543" x="4946650" y="3695700"/>
          <p14:tracePt t="45579" x="4953000" y="3695700"/>
          <p14:tracePt t="45600" x="4959350" y="3695700"/>
          <p14:tracePt t="45622" x="4965700" y="3695700"/>
          <p14:tracePt t="45637" x="4965700" y="3702050"/>
          <p14:tracePt t="45644" x="4972050" y="3702050"/>
          <p14:tracePt t="45658" x="4984750" y="3702050"/>
          <p14:tracePt t="45688" x="4991100" y="3702050"/>
          <p14:tracePt t="45695" x="4997450" y="3702050"/>
          <p14:tracePt t="45717" x="5003800" y="3702050"/>
          <p14:tracePt t="45724" x="5010150" y="3702050"/>
          <p14:tracePt t="45732" x="5016500" y="3702050"/>
          <p14:tracePt t="45749" x="5016500" y="3714750"/>
          <p14:tracePt t="45766" x="5022850" y="3714750"/>
          <p14:tracePt t="45805" x="5035550" y="3714750"/>
          <p14:tracePt t="45842" x="5041900" y="3714750"/>
          <p14:tracePt t="45878" x="5048250" y="3714750"/>
          <p14:tracePt t="46344" x="5105400" y="3714750"/>
          <p14:tracePt t="46352" x="5194300" y="3714750"/>
          <p14:tracePt t="46358" x="5257800" y="3714750"/>
          <p14:tracePt t="46365" x="5334000" y="3714750"/>
          <p14:tracePt t="46381" x="5403850" y="3714750"/>
          <p14:tracePt t="46399" x="5480050" y="3714750"/>
          <p14:tracePt t="46415" x="5581650" y="3714750"/>
          <p14:tracePt t="46431" x="5715000" y="3714750"/>
          <p14:tracePt t="46449" x="5797550" y="3714750"/>
          <p14:tracePt t="46465" x="5854700" y="3714750"/>
          <p14:tracePt t="46481" x="5924550" y="3721100"/>
          <p14:tracePt t="46498" x="5981700" y="3727450"/>
          <p14:tracePt t="46515" x="6019800" y="3727450"/>
          <p14:tracePt t="46532" x="6076950" y="3727450"/>
          <p14:tracePt t="46548" x="6159500" y="3727450"/>
          <p14:tracePt t="46565" x="6223000" y="3727450"/>
          <p14:tracePt t="46582" x="6286500" y="3727450"/>
          <p14:tracePt t="46598" x="6407150" y="3721100"/>
          <p14:tracePt t="46615" x="6445250" y="3721100"/>
          <p14:tracePt t="46631" x="6496050" y="3721100"/>
          <p14:tracePt t="46648" x="6527800" y="3721100"/>
          <p14:tracePt t="46665" x="6565900" y="3714750"/>
          <p14:tracePt t="46681" x="6591300" y="3708400"/>
          <p14:tracePt t="46698" x="6616700" y="3702050"/>
          <p14:tracePt t="46715" x="6667500" y="3683000"/>
          <p14:tracePt t="46731" x="6705600" y="3676650"/>
          <p14:tracePt t="46749" x="6737350" y="3670300"/>
          <p14:tracePt t="46765" x="6756400" y="3663950"/>
          <p14:tracePt t="46781" x="6775450" y="3651250"/>
          <p14:tracePt t="46798" x="6781800" y="3651250"/>
          <p14:tracePt t="46815" x="6794500" y="3651250"/>
          <p14:tracePt t="46832" x="6800850" y="3644900"/>
          <p14:tracePt t="46848" x="6807200" y="3644900"/>
          <p14:tracePt t="46884" x="6807200" y="3638550"/>
          <p14:tracePt t="46898" x="6781800" y="3625850"/>
          <p14:tracePt t="46914" x="6750050" y="3613150"/>
          <p14:tracePt t="46931" x="6680200" y="3600450"/>
          <p14:tracePt t="46948" x="6534150" y="3575050"/>
          <p14:tracePt t="46965" x="6464300" y="3575050"/>
          <p14:tracePt t="46981" x="6394450" y="3581400"/>
          <p14:tracePt t="46998" x="6362700" y="3587750"/>
          <p14:tracePt t="47014" x="6299200" y="3606800"/>
          <p14:tracePt t="47031" x="6280150" y="3619500"/>
          <p14:tracePt t="47048" x="6248400" y="3638550"/>
          <p14:tracePt t="47064" x="6216650" y="3689350"/>
          <p14:tracePt t="47081" x="6191250" y="3714750"/>
          <p14:tracePt t="47098" x="6172200" y="3733800"/>
          <p14:tracePt t="47115" x="6159500" y="3746500"/>
          <p14:tracePt t="47131" x="6140450" y="3752850"/>
          <p14:tracePt t="47147" x="6140450" y="3759200"/>
          <p14:tracePt t="47164" x="6134100" y="3759200"/>
          <p14:tracePt t="47181" x="6134100" y="3771900"/>
          <p14:tracePt t="47198" x="6134100" y="3778250"/>
          <p14:tracePt t="47214" x="6172200" y="3790950"/>
          <p14:tracePt t="47232" x="6210300" y="3803650"/>
          <p14:tracePt t="47248" x="6280150" y="3803650"/>
          <p14:tracePt t="47264" x="6305550" y="3803650"/>
          <p14:tracePt t="47281" x="6324600" y="3803650"/>
          <p14:tracePt t="47297" x="6343650" y="3803650"/>
          <p14:tracePt t="47377" x="6337300" y="3810000"/>
          <p14:tracePt t="47386" x="6324600" y="3810000"/>
          <p14:tracePt t="47392" x="6286500" y="3810000"/>
          <p14:tracePt t="47400" x="6235700" y="3810000"/>
          <p14:tracePt t="47414" x="6140450" y="3816350"/>
          <p14:tracePt t="47431" x="6057900" y="3841750"/>
          <p14:tracePt t="47447" x="5975350" y="3860800"/>
          <p14:tracePt t="47464" x="5924550" y="3873500"/>
          <p14:tracePt t="47466" x="5911850" y="3879850"/>
          <p14:tracePt t="47481" x="5861050" y="3892550"/>
          <p14:tracePt t="47497" x="5842000" y="3898900"/>
          <p14:tracePt t="47514" x="5829300" y="3911600"/>
          <p14:tracePt t="47531" x="5810250" y="3911600"/>
          <p14:tracePt t="47547" x="5797550" y="3911600"/>
          <p14:tracePt t="47581" x="5791200" y="3911600"/>
          <p14:tracePt t="47597" x="5784850" y="3911600"/>
          <p14:tracePt t="47614" x="5778500" y="3911600"/>
          <p14:tracePt t="47630" x="5772150" y="3911600"/>
          <p14:tracePt t="47683" x="5765800" y="3911600"/>
          <p14:tracePt t="47719" x="5759450" y="3911600"/>
          <p14:tracePt t="47742" x="5746750" y="3911600"/>
          <p14:tracePt t="47750" x="5740400" y="3911600"/>
          <p14:tracePt t="47756" x="5734050" y="3911600"/>
          <p14:tracePt t="47763" x="5727700" y="3911600"/>
          <p14:tracePt t="47780" x="5721350" y="3911600"/>
          <p14:tracePt t="47797" x="5708650" y="3911600"/>
          <p14:tracePt t="47814" x="5689600" y="3911600"/>
          <p14:tracePt t="47830" x="5664200" y="3911600"/>
          <p14:tracePt t="47847" x="5619750" y="3911600"/>
          <p14:tracePt t="47863" x="5568950" y="3898900"/>
          <p14:tracePt t="47880" x="5422900" y="3873500"/>
          <p14:tracePt t="47897" x="5346700" y="3854450"/>
          <p14:tracePt t="47914" x="5289550" y="3848100"/>
          <p14:tracePt t="47930" x="5264150" y="3848100"/>
          <p14:tracePt t="47947" x="5251450" y="3848100"/>
          <p14:tracePt t="47964" x="5245100" y="3848100"/>
          <p14:tracePt t="47980" x="5232400" y="3848100"/>
          <p14:tracePt t="48004" x="5226050" y="3848100"/>
          <p14:tracePt t="51353" x="5200650" y="3848100"/>
          <p14:tracePt t="51362" x="5149850" y="3848100"/>
          <p14:tracePt t="51368" x="5124450" y="3848100"/>
          <p14:tracePt t="51377" x="5060950" y="3848100"/>
          <p14:tracePt t="51394" x="4972050" y="3848100"/>
          <p14:tracePt t="51410" x="4870450" y="3848100"/>
          <p14:tracePt t="51427" x="4737100" y="3848100"/>
          <p14:tracePt t="51444" x="4711700" y="3848100"/>
          <p14:tracePt t="51460" x="4686300" y="3848100"/>
          <p14:tracePt t="51463" x="4673600" y="3848100"/>
          <p14:tracePt t="51477" x="4660900" y="3848100"/>
          <p14:tracePt t="51494" x="4648200" y="3848100"/>
          <p14:tracePt t="51510" x="4616450" y="3848100"/>
          <p14:tracePt t="51527" x="4584700" y="3835400"/>
          <p14:tracePt t="51544" x="4521200" y="3829050"/>
          <p14:tracePt t="51560" x="4451350" y="3829050"/>
          <p14:tracePt t="51577" x="4413250" y="3829050"/>
          <p14:tracePt t="51593" x="4362450" y="3829050"/>
          <p14:tracePt t="51610" x="4305300" y="3829050"/>
          <p14:tracePt t="51627" x="4254500" y="3829050"/>
          <p14:tracePt t="51643" x="4203700" y="3835400"/>
          <p14:tracePt t="51660" x="4083050" y="3841750"/>
          <p14:tracePt t="51677" x="4013200" y="3854450"/>
          <p14:tracePt t="51693" x="3943350" y="3860800"/>
          <p14:tracePt t="51711" x="3898900" y="3860800"/>
          <p14:tracePt t="51727" x="3803650" y="3860800"/>
          <p14:tracePt t="51743" x="3752850" y="3860800"/>
          <p14:tracePt t="51761" x="3702050" y="3860800"/>
          <p14:tracePt t="51777" x="3651250" y="3860800"/>
          <p14:tracePt t="51793" x="3625850" y="3860800"/>
          <p14:tracePt t="51810" x="3600450" y="3860800"/>
          <p14:tracePt t="51827" x="3587750" y="3860800"/>
          <p14:tracePt t="51843" x="3562350" y="3860800"/>
          <p14:tracePt t="51860" x="3536950" y="3867150"/>
          <p14:tracePt t="51877" x="3524250" y="3867150"/>
          <p14:tracePt t="51893" x="3486150" y="3879850"/>
          <p14:tracePt t="51910" x="3460750" y="3879850"/>
          <p14:tracePt t="51927" x="3441700" y="3886200"/>
          <p14:tracePt t="51943" x="3409950" y="3886200"/>
          <p14:tracePt t="51960" x="3359150" y="3892550"/>
          <p14:tracePt t="51976" x="3340100" y="3892550"/>
          <p14:tracePt t="51995" x="3321050" y="3892550"/>
          <p14:tracePt t="52010" x="3302000" y="3892550"/>
          <p14:tracePt t="52026" x="3289300" y="3892550"/>
          <p14:tracePt t="52044" x="3276600" y="3892550"/>
          <p14:tracePt t="52076" x="3270250" y="3892550"/>
          <p14:tracePt t="52094" x="3263900" y="3892550"/>
          <p14:tracePt t="52110" x="3257550" y="3892550"/>
          <p14:tracePt t="52126" x="3238500" y="3892550"/>
          <p14:tracePt t="52160" x="3225800" y="3892550"/>
          <p14:tracePt t="52176" x="3206750" y="3892550"/>
          <p14:tracePt t="52193" x="3194050" y="3892550"/>
          <p14:tracePt t="52210" x="3181350" y="3911600"/>
          <p14:tracePt t="52227" x="3168650" y="3911600"/>
          <p14:tracePt t="52243" x="3149600" y="3911600"/>
          <p14:tracePt t="52259" x="3136900" y="3911600"/>
          <p14:tracePt t="52276" x="3124200" y="3917950"/>
          <p14:tracePt t="52293" x="3111500" y="3917950"/>
          <p14:tracePt t="52310" x="3111500" y="3924300"/>
          <p14:tracePt t="52345" x="3111500" y="3930650"/>
          <p14:tracePt t="52374" x="3111500" y="3937000"/>
          <p14:tracePt t="52382" x="3111500" y="3949700"/>
          <p14:tracePt t="52393" x="3136900" y="3962400"/>
          <p14:tracePt t="52409" x="3244850" y="3987800"/>
          <p14:tracePt t="52426" x="3282950" y="3987800"/>
          <p14:tracePt t="52443" x="3333750" y="3987800"/>
          <p14:tracePt t="52460" x="3352800" y="3987800"/>
          <p14:tracePt t="52462" x="3365500" y="3975100"/>
          <p14:tracePt t="52476" x="3371850" y="3968750"/>
          <p14:tracePt t="52493" x="3384550" y="3956050"/>
          <p14:tracePt t="52510" x="3397250" y="3943350"/>
          <p14:tracePt t="52526" x="3403600" y="3930650"/>
          <p14:tracePt t="52543" x="3403600" y="3924300"/>
          <p14:tracePt t="52560" x="3403600" y="3911600"/>
          <p14:tracePt t="52576" x="3403600" y="3892550"/>
          <p14:tracePt t="52592" x="3302000" y="3841750"/>
          <p14:tracePt t="52610" x="3232150" y="3822700"/>
          <p14:tracePt t="52626" x="3200400" y="3822700"/>
          <p14:tracePt t="52642" x="3155950" y="3822700"/>
          <p14:tracePt t="52659" x="3143250" y="3822700"/>
          <p14:tracePt t="52676" x="3136900" y="3822700"/>
          <p14:tracePt t="52693" x="3124200" y="3822700"/>
          <p14:tracePt t="52956" x="3124200" y="3816350"/>
          <p14:tracePt t="56139" x="3136900" y="3816350"/>
          <p14:tracePt t="56146" x="3168650" y="3816350"/>
          <p14:tracePt t="56156" x="3206750" y="3822700"/>
          <p14:tracePt t="56173" x="3314700" y="3841750"/>
          <p14:tracePt t="56189" x="3409950" y="3848100"/>
          <p14:tracePt t="56207" x="3473450" y="3860800"/>
          <p14:tracePt t="56223" x="3524250" y="3886200"/>
          <p14:tracePt t="56240" x="3556000" y="3905250"/>
          <p14:tracePt t="56256" x="3619500" y="3943350"/>
          <p14:tracePt t="56272" x="3702050" y="3975100"/>
          <p14:tracePt t="56289" x="3771900" y="4006850"/>
          <p14:tracePt t="56306" x="3879850" y="4051300"/>
          <p14:tracePt t="56323" x="3930650" y="4076700"/>
          <p14:tracePt t="56339" x="3981450" y="4095750"/>
          <p14:tracePt t="56357" x="4025900" y="4114800"/>
          <p14:tracePt t="56373" x="4089400" y="4140200"/>
          <p14:tracePt t="56389" x="4127500" y="4146550"/>
          <p14:tracePt t="56406" x="4165600" y="4152900"/>
          <p14:tracePt t="56422" x="4191000" y="4159250"/>
          <p14:tracePt t="56439" x="4210050" y="4165600"/>
          <p14:tracePt t="56456" x="4222750" y="4171950"/>
          <p14:tracePt t="56459" x="4229100" y="4171950"/>
          <p14:tracePt t="56475" x="4235450" y="4171950"/>
          <p14:tracePt t="56489" x="4248150" y="4178300"/>
          <p14:tracePt t="56506" x="4260850" y="4191000"/>
          <p14:tracePt t="56522" x="4273550" y="4191000"/>
          <p14:tracePt t="56539" x="4298950" y="4203700"/>
          <p14:tracePt t="56556" x="4318000" y="4203700"/>
          <p14:tracePt t="56573" x="4330700" y="4210050"/>
          <p14:tracePt t="56590" x="4337050" y="4210050"/>
          <p14:tracePt t="56606" x="4356100" y="4216400"/>
          <p14:tracePt t="56623" x="4362450" y="4216400"/>
          <p14:tracePt t="56639" x="4368800" y="4216400"/>
          <p14:tracePt t="56673" x="4375150" y="4216400"/>
          <p14:tracePt t="56699" x="4381500" y="4216400"/>
          <p14:tracePt t="56825" x="4375150" y="4216400"/>
          <p14:tracePt t="56831" x="4368800" y="4216400"/>
          <p14:tracePt t="56839" x="4362450" y="4210050"/>
          <p14:tracePt t="56856" x="4330700" y="4184650"/>
          <p14:tracePt t="56872" x="4279900" y="4159250"/>
          <p14:tracePt t="56889" x="4210050" y="4146550"/>
          <p14:tracePt t="56906" x="4171950" y="4146550"/>
          <p14:tracePt t="56922" x="4133850" y="4146550"/>
          <p14:tracePt t="56939" x="4121150" y="4146550"/>
          <p14:tracePt t="56956" x="4102100" y="4146550"/>
          <p14:tracePt t="56972" x="4095750" y="4146550"/>
          <p14:tracePt t="56992" x="4095750" y="4152900"/>
          <p14:tracePt t="57005" x="4095750" y="4165600"/>
          <p14:tracePt t="57039" x="4095750" y="4184650"/>
          <p14:tracePt t="57056" x="4095750" y="4197350"/>
          <p14:tracePt t="57072" x="4133850" y="4216400"/>
          <p14:tracePt t="57089" x="4159250" y="4229100"/>
          <p14:tracePt t="57106" x="4171950" y="4241800"/>
          <p14:tracePt t="57122" x="4184650" y="4241800"/>
          <p14:tracePt t="57139" x="4210050" y="4241800"/>
          <p14:tracePt t="57156" x="4222750" y="4241800"/>
          <p14:tracePt t="57173" x="4229100" y="4241800"/>
          <p14:tracePt t="57211" x="4235450" y="4241800"/>
          <p14:tracePt t="57276" x="4235450" y="4235450"/>
          <p14:tracePt t="57312" x="4235450" y="4229100"/>
          <p14:tracePt t="57386" x="4235450" y="4222750"/>
          <p14:tracePt t="58120" x="4229100" y="4235450"/>
          <p14:tracePt t="58127" x="4222750" y="4267200"/>
          <p14:tracePt t="58138" x="4210050" y="4292600"/>
          <p14:tracePt t="58154" x="4191000" y="4337050"/>
          <p14:tracePt t="58171" x="4178300" y="4387850"/>
          <p14:tracePt t="58188" x="4146550" y="4445000"/>
          <p14:tracePt t="58205" x="4127500" y="4476750"/>
          <p14:tracePt t="58222" x="4114800" y="4521200"/>
          <p14:tracePt t="58238" x="4089400" y="4552950"/>
          <p14:tracePt t="58254" x="4076700" y="4572000"/>
          <p14:tracePt t="58271" x="4070350" y="4597400"/>
          <p14:tracePt t="58287" x="4051300" y="4673600"/>
          <p14:tracePt t="58304" x="4019550" y="4724400"/>
          <p14:tracePt t="58321" x="4006850" y="4749800"/>
          <p14:tracePt t="58338" x="3994150" y="4781550"/>
          <p14:tracePt t="58354" x="3968750" y="4813300"/>
          <p14:tracePt t="58371" x="3949700" y="4832350"/>
          <p14:tracePt t="58387" x="3937000" y="4851400"/>
          <p14:tracePt t="58404" x="3937000" y="4864100"/>
          <p14:tracePt t="58421" x="3930650" y="4876800"/>
          <p14:tracePt t="58455" x="3924300" y="4883150"/>
          <p14:tracePt t="58471" x="3924300" y="4889500"/>
          <p14:tracePt t="58487" x="3917950" y="4889500"/>
          <p14:tracePt t="58510" x="3917950" y="4895850"/>
          <p14:tracePt t="58543" x="3917950" y="4902200"/>
          <p14:tracePt t="58594" x="3917950" y="4908550"/>
          <p14:tracePt t="58827" x="3924300" y="4908550"/>
          <p14:tracePt t="58834" x="3930650" y="4908550"/>
          <p14:tracePt t="58842" x="3943350" y="4908550"/>
          <p14:tracePt t="58856" x="3943350" y="4902200"/>
          <p14:tracePt t="58871" x="3949700" y="4902200"/>
          <p14:tracePt t="58887" x="3956050" y="4902200"/>
          <p14:tracePt t="58904" x="3956050" y="4895850"/>
          <p14:tracePt t="58922" x="3956050" y="4889500"/>
          <p14:tracePt t="58937" x="3956050" y="4876800"/>
          <p14:tracePt t="58954" x="3956050" y="4864100"/>
          <p14:tracePt t="58970" x="3956050" y="4857750"/>
          <p14:tracePt t="58987" x="3917950" y="4819650"/>
          <p14:tracePt t="59004" x="3873500" y="4800600"/>
          <p14:tracePt t="59020" x="3835400" y="4800600"/>
          <p14:tracePt t="59037" x="3810000" y="4800600"/>
          <p14:tracePt t="59054" x="3784600" y="4800600"/>
          <p14:tracePt t="59070" x="3778250" y="4806950"/>
          <p14:tracePt t="59087" x="3765550" y="4819650"/>
          <p14:tracePt t="59103" x="3752850" y="4826000"/>
          <p14:tracePt t="59125" x="3752850" y="4832350"/>
          <p14:tracePt t="59140" x="3752850" y="4838700"/>
          <p14:tracePt t="59162" x="3752850" y="4845050"/>
          <p14:tracePt t="59176" x="3752850" y="4851400"/>
          <p14:tracePt t="59187" x="3752850" y="4864100"/>
          <p14:tracePt t="59204" x="3771900" y="4876800"/>
          <p14:tracePt t="59220" x="3803650" y="4876800"/>
          <p14:tracePt t="59237" x="3822700" y="4876800"/>
          <p14:tracePt t="59253" x="3835400" y="4876800"/>
          <p14:tracePt t="59270" x="3854450" y="4876800"/>
          <p14:tracePt t="59287" x="3873500" y="4876800"/>
          <p14:tracePt t="59329" x="3879850" y="4876800"/>
          <p14:tracePt t="59366" x="3879850" y="4870450"/>
          <p14:tracePt t="59403" x="3879850" y="4857750"/>
          <p14:tracePt t="59460" x="3873500" y="4857750"/>
          <p14:tracePt t="59467" x="3860800" y="4857750"/>
          <p14:tracePt t="59475" x="3854450" y="48577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ea typeface="ＭＳ Ｐゴシック"/>
                <a:cs typeface="ＭＳ Ｐゴシック"/>
              </a:rPr>
              <a:t>Profiel: scholieren </a:t>
            </a:r>
            <a:endParaRPr lang="nl-BE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1538" y="1656580"/>
            <a:ext cx="8259763" cy="112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Tx/>
              <a:buChar char="•"/>
            </a:pPr>
            <a:r>
              <a:rPr lang="fr-BE" sz="2000" dirty="0">
                <a:latin typeface="Arial" charset="0"/>
              </a:rPr>
              <a:t> ASO </a:t>
            </a:r>
            <a:r>
              <a:rPr lang="fr-BE" sz="2000" dirty="0" err="1" smtClean="0">
                <a:latin typeface="Arial" charset="0"/>
              </a:rPr>
              <a:t>opleiding</a:t>
            </a:r>
            <a:r>
              <a:rPr lang="fr-BE" sz="2000" dirty="0" smtClean="0">
                <a:latin typeface="Arial" charset="0"/>
              </a:rPr>
              <a:t> (6 </a:t>
            </a:r>
            <a:r>
              <a:rPr lang="fr-BE" sz="2000" dirty="0" err="1" smtClean="0">
                <a:latin typeface="Arial" charset="0"/>
              </a:rPr>
              <a:t>uur</a:t>
            </a:r>
            <a:r>
              <a:rPr lang="fr-BE" sz="2000" dirty="0" smtClean="0">
                <a:latin typeface="Arial" charset="0"/>
              </a:rPr>
              <a:t> </a:t>
            </a:r>
            <a:r>
              <a:rPr lang="fr-BE" sz="2000" dirty="0" err="1" smtClean="0">
                <a:latin typeface="Arial" charset="0"/>
              </a:rPr>
              <a:t>wiskunde</a:t>
            </a:r>
            <a:r>
              <a:rPr lang="fr-BE" sz="2000" dirty="0" smtClean="0">
                <a:latin typeface="Arial" charset="0"/>
              </a:rPr>
              <a:t>)</a:t>
            </a:r>
            <a:endParaRPr lang="en-GB" sz="2000" dirty="0">
              <a:latin typeface="Arial" charset="0"/>
            </a:endParaRPr>
          </a:p>
          <a:p>
            <a:pPr>
              <a:lnSpc>
                <a:spcPct val="115000"/>
              </a:lnSpc>
              <a:buFontTx/>
              <a:buChar char="•"/>
            </a:pPr>
            <a:r>
              <a:rPr lang="fr-BE" sz="2000" dirty="0">
                <a:latin typeface="Arial" charset="0"/>
              </a:rPr>
              <a:t> </a:t>
            </a:r>
            <a:r>
              <a:rPr lang="fr-BE" sz="2000" dirty="0" err="1" smtClean="0">
                <a:latin typeface="Arial" charset="0"/>
              </a:rPr>
              <a:t>Sterke</a:t>
            </a:r>
            <a:r>
              <a:rPr lang="fr-BE" sz="2000" dirty="0" smtClean="0">
                <a:latin typeface="Arial" charset="0"/>
              </a:rPr>
              <a:t> </a:t>
            </a:r>
            <a:r>
              <a:rPr lang="fr-BE" sz="2000" dirty="0" err="1" smtClean="0">
                <a:latin typeface="Arial" charset="0"/>
              </a:rPr>
              <a:t>interesse</a:t>
            </a:r>
            <a:r>
              <a:rPr lang="fr-BE" sz="2000" dirty="0" smtClean="0">
                <a:latin typeface="Arial" charset="0"/>
              </a:rPr>
              <a:t> </a:t>
            </a:r>
            <a:r>
              <a:rPr lang="fr-BE" sz="2000" dirty="0">
                <a:latin typeface="Arial" charset="0"/>
              </a:rPr>
              <a:t>in </a:t>
            </a:r>
            <a:r>
              <a:rPr lang="fr-BE" sz="2000" dirty="0" err="1" smtClean="0">
                <a:latin typeface="Arial" charset="0"/>
              </a:rPr>
              <a:t>wetenschappen</a:t>
            </a:r>
            <a:endParaRPr lang="en-GB" sz="2000" dirty="0" smtClean="0">
              <a:latin typeface="Arial" charset="0"/>
            </a:endParaRPr>
          </a:p>
          <a:p>
            <a:pPr>
              <a:lnSpc>
                <a:spcPct val="115000"/>
              </a:lnSpc>
              <a:buFontTx/>
              <a:buChar char="•"/>
            </a:pP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Gemotiveerd</a:t>
            </a:r>
            <a:r>
              <a:rPr lang="en-GB" sz="2000" dirty="0" smtClean="0">
                <a:latin typeface="Arial" charset="0"/>
              </a:rPr>
              <a:t> en </a:t>
            </a:r>
            <a:r>
              <a:rPr lang="en-GB" sz="2000" dirty="0" err="1">
                <a:latin typeface="Arial" charset="0"/>
              </a:rPr>
              <a:t>b</a:t>
            </a:r>
            <a:r>
              <a:rPr lang="en-GB" sz="2000" dirty="0" err="1" smtClean="0">
                <a:latin typeface="Arial" charset="0"/>
              </a:rPr>
              <a:t>ereid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om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eigen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grenzen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te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verleggen</a:t>
            </a:r>
            <a:endParaRPr lang="en-GB" sz="2000" dirty="0">
              <a:latin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6000" y="1106390"/>
            <a:ext cx="53100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2800" b="1" dirty="0" err="1">
                <a:solidFill>
                  <a:schemeClr val="tx1"/>
                </a:solidFill>
                <a:latin typeface="Arial" charset="0"/>
              </a:rPr>
              <a:t>Typisch</a:t>
            </a:r>
            <a:r>
              <a:rPr lang="fr-BE" sz="2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fr-BE" sz="2800" b="1" dirty="0" err="1">
                <a:solidFill>
                  <a:schemeClr val="tx1"/>
                </a:solidFill>
                <a:latin typeface="Arial" charset="0"/>
              </a:rPr>
              <a:t>profiel</a:t>
            </a:r>
            <a:r>
              <a:rPr lang="fr-BE" sz="2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fr-BE" sz="2800" b="1" dirty="0" err="1">
                <a:solidFill>
                  <a:schemeClr val="tx1"/>
                </a:solidFill>
                <a:latin typeface="Arial" charset="0"/>
              </a:rPr>
              <a:t>bachelor</a:t>
            </a:r>
            <a:r>
              <a:rPr lang="fr-BE" sz="2800" b="1" dirty="0">
                <a:solidFill>
                  <a:schemeClr val="tx1"/>
                </a:solidFill>
                <a:latin typeface="Arial" charset="0"/>
              </a:rPr>
              <a:t> bio-</a:t>
            </a:r>
            <a:r>
              <a:rPr lang="fr-BE" sz="2800" b="1" dirty="0" err="1">
                <a:solidFill>
                  <a:schemeClr val="tx1"/>
                </a:solidFill>
                <a:latin typeface="Arial" charset="0"/>
              </a:rPr>
              <a:t>ir</a:t>
            </a:r>
            <a:endParaRPr lang="en-GB" sz="2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76000" y="3307369"/>
            <a:ext cx="2812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sz="2800" b="1" dirty="0" smtClean="0">
                <a:solidFill>
                  <a:srgbClr val="00407A"/>
                </a:solidFill>
                <a:latin typeface="Arial" charset="0"/>
              </a:rPr>
              <a:t>V</a:t>
            </a:r>
            <a:r>
              <a:rPr lang="en-GB" sz="2800" b="1" dirty="0" err="1" smtClean="0">
                <a:solidFill>
                  <a:schemeClr val="tx1"/>
                </a:solidFill>
                <a:latin typeface="Arial" charset="0"/>
              </a:rPr>
              <a:t>oorbereiding</a:t>
            </a:r>
            <a:r>
              <a:rPr lang="en-GB" sz="2800" b="1" dirty="0">
                <a:solidFill>
                  <a:srgbClr val="00407A"/>
                </a:solidFill>
                <a:latin typeface="Arial" charset="0"/>
              </a:rPr>
              <a:t>?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1538" y="3830589"/>
            <a:ext cx="8302625" cy="11240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buFontTx/>
              <a:buChar char="•"/>
            </a:pPr>
            <a:r>
              <a:rPr lang="nl-BE" sz="2000" dirty="0">
                <a:solidFill>
                  <a:srgbClr val="00407A"/>
                </a:solidFill>
                <a:latin typeface="Arial" charset="0"/>
              </a:rPr>
              <a:t> </a:t>
            </a:r>
            <a:r>
              <a:rPr lang="nl-BE" sz="2000" dirty="0">
                <a:latin typeface="Arial" charset="0"/>
              </a:rPr>
              <a:t>Niet </a:t>
            </a:r>
            <a:r>
              <a:rPr lang="nl-BE" sz="2000" dirty="0" smtClean="0">
                <a:latin typeface="Arial" charset="0"/>
              </a:rPr>
              <a:t>nodig</a:t>
            </a:r>
          </a:p>
          <a:p>
            <a:pPr>
              <a:lnSpc>
                <a:spcPct val="115000"/>
              </a:lnSpc>
              <a:buFontTx/>
              <a:buChar char="•"/>
            </a:pPr>
            <a:r>
              <a:rPr lang="nl-BE" sz="2000" dirty="0" smtClean="0">
                <a:latin typeface="Arial" charset="0"/>
              </a:rPr>
              <a:t> Ijkingstoets </a:t>
            </a:r>
          </a:p>
          <a:p>
            <a:pPr>
              <a:lnSpc>
                <a:spcPct val="115000"/>
              </a:lnSpc>
              <a:buFontTx/>
              <a:buChar char="•"/>
            </a:pPr>
            <a:r>
              <a:rPr lang="nl-BE" sz="2000" dirty="0">
                <a:latin typeface="Arial" charset="0"/>
              </a:rPr>
              <a:t> </a:t>
            </a:r>
            <a:r>
              <a:rPr lang="nl-BE" sz="2000" dirty="0" smtClean="0">
                <a:latin typeface="Arial" charset="0"/>
              </a:rPr>
              <a:t>Eventueel zomercursus wiskunde en/of chemie</a:t>
            </a:r>
            <a:endParaRPr lang="nl-BE" sz="2000" dirty="0"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5"/>
    </mc:Choice>
    <mc:Fallback xmlns="">
      <p:transition spd="slow" advTm="5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41" x="3867150" y="4781550"/>
          <p14:tracePt t="10148" x="3886200" y="4711700"/>
          <p14:tracePt t="10157" x="3905250" y="4597400"/>
          <p14:tracePt t="10171" x="3956050" y="4375150"/>
          <p14:tracePt t="10188" x="3975100" y="4222750"/>
          <p14:tracePt t="10204" x="3994150" y="4032250"/>
          <p14:tracePt t="10221" x="3994150" y="3727450"/>
          <p14:tracePt t="10238" x="3962400" y="3568700"/>
          <p14:tracePt t="10254" x="3911600" y="3397250"/>
          <p14:tracePt t="10271" x="3886200" y="3276600"/>
          <p14:tracePt t="10288" x="3829050" y="3168650"/>
          <p14:tracePt t="10305" x="3733800" y="3073400"/>
          <p14:tracePt t="10321" x="3530600" y="2940050"/>
          <p14:tracePt t="10338" x="3308350" y="2774950"/>
          <p14:tracePt t="10355" x="3130550" y="2673350"/>
          <p14:tracePt t="10371" x="2997200" y="2622550"/>
          <p14:tracePt t="10387" x="2921000" y="2609850"/>
          <p14:tracePt t="10404" x="2851150" y="2609850"/>
          <p14:tracePt t="10421" x="2813050" y="2603500"/>
          <p14:tracePt t="10438" x="2787650" y="2597150"/>
          <p14:tracePt t="10454" x="2717800" y="2578100"/>
          <p14:tracePt t="10471" x="2647950" y="2559050"/>
          <p14:tracePt t="10488" x="2546350" y="2501900"/>
          <p14:tracePt t="10504" x="2432050" y="2406650"/>
          <p14:tracePt t="10521" x="2349500" y="2324100"/>
          <p14:tracePt t="10537" x="2292350" y="2266950"/>
          <p14:tracePt t="10555" x="2247900" y="2235200"/>
          <p14:tracePt t="10571" x="2190750" y="2184400"/>
          <p14:tracePt t="10587" x="2146300" y="2159000"/>
          <p14:tracePt t="10604" x="2114550" y="2127250"/>
          <p14:tracePt t="10621" x="2038350" y="2108200"/>
          <p14:tracePt t="10638" x="2000250" y="2089150"/>
          <p14:tracePt t="10654" x="1949450" y="2076450"/>
          <p14:tracePt t="10672" x="1924050" y="2063750"/>
          <p14:tracePt t="10688" x="1879600" y="2051050"/>
          <p14:tracePt t="10704" x="1866900" y="2051050"/>
          <p14:tracePt t="10721" x="1854200" y="2051050"/>
          <p14:tracePt t="10737" x="1841500" y="2051050"/>
          <p14:tracePt t="10754" x="1816100" y="2051050"/>
          <p14:tracePt t="10771" x="1803400" y="2051050"/>
          <p14:tracePt t="10788" x="1790700" y="2051050"/>
          <p14:tracePt t="10804" x="1765300" y="2051050"/>
          <p14:tracePt t="10821" x="1752600" y="2051050"/>
          <p14:tracePt t="10838" x="1746250" y="2044700"/>
          <p14:tracePt t="10854" x="1701800" y="2032000"/>
          <p14:tracePt t="10871" x="1638300" y="2012950"/>
          <p14:tracePt t="10888" x="1600200" y="1993900"/>
          <p14:tracePt t="10905" x="1555750" y="1974850"/>
          <p14:tracePt t="10921" x="1485900" y="1955800"/>
          <p14:tracePt t="10937" x="1447800" y="1949450"/>
          <p14:tracePt t="10954" x="1416050" y="1949450"/>
          <p14:tracePt t="10971" x="1409700" y="1949450"/>
          <p14:tracePt t="10987" x="1390650" y="1943100"/>
          <p14:tracePt t="11004" x="1384300" y="1943100"/>
          <p14:tracePt t="11021" x="1384300" y="1936750"/>
          <p14:tracePt t="11576" x="1352550" y="1924050"/>
          <p14:tracePt t="11583" x="1295400" y="1905000"/>
          <p14:tracePt t="11591" x="1238250" y="1885950"/>
          <p14:tracePt t="11604" x="1168400" y="1847850"/>
          <p14:tracePt t="11620" x="958850" y="1784350"/>
          <p14:tracePt t="11637" x="863600" y="1771650"/>
          <p14:tracePt t="11653" x="819150" y="1752600"/>
          <p14:tracePt t="11670" x="793750" y="1752600"/>
          <p14:tracePt t="11687" x="787400" y="1752600"/>
          <p14:tracePt t="11729" x="787400" y="1758950"/>
          <p14:tracePt t="11736" x="787400" y="1765300"/>
          <p14:tracePt t="11754" x="787400" y="1784350"/>
          <p14:tracePt t="11770" x="800100" y="1797050"/>
          <p14:tracePt t="11786" x="889000" y="1873250"/>
          <p14:tracePt t="11803" x="946150" y="1892300"/>
          <p14:tracePt t="11820" x="977900" y="1905000"/>
          <p14:tracePt t="11837" x="1016000" y="1905000"/>
          <p14:tracePt t="11853" x="1022350" y="1905000"/>
          <p14:tracePt t="11870" x="1028700" y="1905000"/>
          <p14:tracePt t="11917" x="1009650" y="1885950"/>
          <p14:tracePt t="11925" x="965200" y="1873250"/>
          <p14:tracePt t="11936" x="914400" y="1841500"/>
          <p14:tracePt t="11953" x="781050" y="1803400"/>
          <p14:tracePt t="11969" x="704850" y="1797050"/>
          <p14:tracePt t="11986" x="692150" y="1797050"/>
          <p14:tracePt t="12003" x="679450" y="1797050"/>
          <p14:tracePt t="12005" x="673100" y="1797050"/>
          <p14:tracePt t="12019" x="654050" y="1797050"/>
          <p14:tracePt t="12036" x="654050" y="1809750"/>
          <p14:tracePt t="12070" x="654050" y="1816100"/>
          <p14:tracePt t="12421" x="654050" y="1822450"/>
          <p14:tracePt t="12427" x="666750" y="1828800"/>
          <p14:tracePt t="12435" x="679450" y="1835150"/>
          <p14:tracePt t="12452" x="704850" y="1841500"/>
          <p14:tracePt t="12469" x="749300" y="1841500"/>
          <p14:tracePt t="12486" x="806450" y="1841500"/>
          <p14:tracePt t="12502" x="819150" y="1841500"/>
          <p14:tracePt t="12512" x="825500" y="1841500"/>
          <p14:tracePt t="12519" x="831850" y="1841500"/>
          <p14:tracePt t="12551" x="838200" y="1841500"/>
          <p14:tracePt t="12616" x="831850" y="1841500"/>
          <p14:tracePt t="12624" x="825500" y="1841500"/>
          <p14:tracePt t="12636" x="819150" y="1841500"/>
          <p14:tracePt t="12653" x="812800" y="1841500"/>
          <p14:tracePt t="12669" x="793750" y="1841500"/>
          <p14:tracePt t="12989" x="774700" y="1835150"/>
          <p14:tracePt t="12995" x="762000" y="1835150"/>
          <p14:tracePt t="13004" x="736600" y="1835150"/>
          <p14:tracePt t="13019" x="685800" y="1835150"/>
          <p14:tracePt t="13035" x="622300" y="1841500"/>
          <p14:tracePt t="13052" x="609600" y="1841500"/>
          <p14:tracePt t="13069" x="584200" y="1841500"/>
          <p14:tracePt t="13085" x="571500" y="1841500"/>
          <p14:tracePt t="13102" x="571500" y="1847850"/>
          <p14:tracePt t="13135" x="571500" y="1854200"/>
          <p14:tracePt t="13171" x="571500" y="1860550"/>
          <p14:tracePt t="13214" x="590550" y="1866900"/>
          <p14:tracePt t="13221" x="615950" y="1873250"/>
          <p14:tracePt t="13228" x="628650" y="1879600"/>
          <p14:tracePt t="13237" x="641350" y="1885950"/>
          <p14:tracePt t="13252" x="692150" y="1898650"/>
          <p14:tracePt t="13268" x="730250" y="1898650"/>
          <p14:tracePt t="13285" x="749300" y="1905000"/>
          <p14:tracePt t="13302" x="768350" y="1905000"/>
          <p14:tracePt t="13338" x="774700" y="1905000"/>
          <p14:tracePt t="13381" x="781050" y="1905000"/>
          <p14:tracePt t="14655" x="800100" y="1905000"/>
          <p14:tracePt t="14663" x="812800" y="1905000"/>
          <p14:tracePt t="14671" x="825500" y="1905000"/>
          <p14:tracePt t="14684" x="850900" y="1905000"/>
          <p14:tracePt t="14700" x="876300" y="1905000"/>
          <p14:tracePt t="14718" x="882650" y="1905000"/>
          <p14:tracePt t="14734" x="895350" y="1905000"/>
          <p14:tracePt t="14750" x="908050" y="1905000"/>
          <p14:tracePt t="14784" x="914400" y="1905000"/>
          <p14:tracePt t="14896" x="914400" y="1911350"/>
          <p14:tracePt t="14903" x="914400" y="1917700"/>
          <p14:tracePt t="14911" x="914400" y="1924050"/>
          <p14:tracePt t="14920" x="901700" y="1930400"/>
          <p14:tracePt t="14933" x="895350" y="1943100"/>
          <p14:tracePt t="14951" x="882650" y="1962150"/>
          <p14:tracePt t="14967" x="876300" y="1981200"/>
          <p14:tracePt t="14983" x="857250" y="2025650"/>
          <p14:tracePt t="15000" x="838200" y="2044700"/>
          <p14:tracePt t="15017" x="831850" y="2063750"/>
          <p14:tracePt t="15034" x="831850" y="2082800"/>
          <p14:tracePt t="15050" x="831850" y="2101850"/>
          <p14:tracePt t="15067" x="831850" y="2114550"/>
          <p14:tracePt t="15083" x="831850" y="2120900"/>
          <p14:tracePt t="15100" x="831850" y="2133600"/>
          <p14:tracePt t="15133" x="831850" y="2152650"/>
          <p14:tracePt t="15150" x="857250" y="2165350"/>
          <p14:tracePt t="15167" x="882650" y="2178050"/>
          <p14:tracePt t="15183" x="927100" y="2178050"/>
          <p14:tracePt t="15200" x="965200" y="2178050"/>
          <p14:tracePt t="15217" x="1009650" y="2178050"/>
          <p14:tracePt t="15234" x="1022350" y="2171700"/>
          <p14:tracePt t="15250" x="1028700" y="2171700"/>
          <p14:tracePt t="15267" x="1041400" y="2171700"/>
          <p14:tracePt t="15284" x="1041400" y="2159000"/>
          <p14:tracePt t="15316" x="1041400" y="2139950"/>
          <p14:tracePt t="15333" x="984250" y="2108200"/>
          <p14:tracePt t="15350" x="946150" y="2101850"/>
          <p14:tracePt t="15367" x="927100" y="2101850"/>
          <p14:tracePt t="15383" x="914400" y="2101850"/>
          <p14:tracePt t="15400" x="889000" y="2101850"/>
          <p14:tracePt t="15416" x="876300" y="2108200"/>
          <p14:tracePt t="15433" x="869950" y="2108200"/>
          <p14:tracePt t="15450" x="863600" y="2120900"/>
          <p14:tracePt t="15467" x="863600" y="2152650"/>
          <p14:tracePt t="15483" x="863600" y="2178050"/>
          <p14:tracePt t="15500" x="927100" y="2216150"/>
          <p14:tracePt t="15502" x="958850" y="2228850"/>
          <p14:tracePt t="15516" x="1028700" y="2235200"/>
          <p14:tracePt t="15533" x="1054100" y="2235200"/>
          <p14:tracePt t="15550" x="1073150" y="2235200"/>
          <p14:tracePt t="15583" x="1079500" y="2235200"/>
          <p14:tracePt t="15620" x="1079500" y="2228850"/>
          <p14:tracePt t="15624" x="1066800" y="2209800"/>
          <p14:tracePt t="15633" x="1047750" y="2203450"/>
          <p14:tracePt t="15649" x="1009650" y="2184400"/>
          <p14:tracePt t="15666" x="971550" y="2184400"/>
          <p14:tracePt t="15683" x="946150" y="2184400"/>
          <p14:tracePt t="15699" x="939800" y="2184400"/>
          <p14:tracePt t="15716" x="920750" y="2197100"/>
          <p14:tracePt t="15734" x="908050" y="2203450"/>
          <p14:tracePt t="15750" x="901700" y="2216150"/>
          <p14:tracePt t="15783" x="901700" y="2222500"/>
          <p14:tracePt t="15800" x="920750" y="2222500"/>
          <p14:tracePt t="15816" x="952500" y="2222500"/>
          <p14:tracePt t="15833" x="965200" y="2222500"/>
          <p14:tracePt t="15849" x="971550" y="2222500"/>
          <p14:tracePt t="15894" x="971550" y="2209800"/>
          <p14:tracePt t="15901" x="971550" y="2203450"/>
          <p14:tracePt t="15916" x="958850" y="2197100"/>
          <p14:tracePt t="15933" x="920750" y="2197100"/>
          <p14:tracePt t="15950" x="895350" y="2197100"/>
          <p14:tracePt t="15966" x="863600" y="2203450"/>
          <p14:tracePt t="15983" x="831850" y="2228850"/>
          <p14:tracePt t="15999" x="819150" y="2241550"/>
          <p14:tracePt t="16016" x="812800" y="2254250"/>
          <p14:tracePt t="16032" x="812800" y="2266950"/>
          <p14:tracePt t="16050" x="819150" y="2279650"/>
          <p14:tracePt t="16066" x="863600" y="2286000"/>
          <p14:tracePt t="16083" x="908050" y="2286000"/>
          <p14:tracePt t="16099" x="965200" y="2266950"/>
          <p14:tracePt t="16116" x="977900" y="2260600"/>
          <p14:tracePt t="16132" x="984250" y="2260600"/>
          <p14:tracePt t="16149" x="984250" y="2254250"/>
          <p14:tracePt t="16166" x="984250" y="2247900"/>
          <p14:tracePt t="16186" x="984250" y="2241550"/>
          <p14:tracePt t="16199" x="977900" y="2235200"/>
          <p14:tracePt t="16216" x="958850" y="2228850"/>
          <p14:tracePt t="16233" x="939800" y="2228850"/>
          <p14:tracePt t="16249" x="927100" y="2228850"/>
          <p14:tracePt t="16266" x="908050" y="2235200"/>
          <p14:tracePt t="16282" x="889000" y="2247900"/>
          <p14:tracePt t="16299" x="876300" y="2254250"/>
          <p14:tracePt t="16315" x="876300" y="2273300"/>
          <p14:tracePt t="16332" x="876300" y="2286000"/>
          <p14:tracePt t="16349" x="901700" y="2286000"/>
          <p14:tracePt t="16365" x="927100" y="2286000"/>
          <p14:tracePt t="16382" x="952500" y="2286000"/>
          <p14:tracePt t="16399" x="965200" y="2286000"/>
          <p14:tracePt t="16415" x="971550" y="2286000"/>
          <p14:tracePt t="16433" x="971550" y="2279650"/>
          <p14:tracePt t="16449" x="977900" y="2260600"/>
          <p14:tracePt t="16465" x="977900" y="2254250"/>
          <p14:tracePt t="16483" x="977900" y="2247900"/>
          <p14:tracePt t="16499" x="977900" y="2235200"/>
          <p14:tracePt t="16515" x="977900" y="2209800"/>
          <p14:tracePt t="16532" x="965200" y="2197100"/>
          <p14:tracePt t="16549" x="946150" y="2197100"/>
          <p14:tracePt t="16565" x="927100" y="2197100"/>
          <p14:tracePt t="16582" x="920750" y="2197100"/>
          <p14:tracePt t="16600" x="914400" y="2197100"/>
          <p14:tracePt t="16658" x="927100" y="2203450"/>
          <p14:tracePt t="16666" x="965200" y="2203450"/>
          <p14:tracePt t="16673" x="977900" y="2203450"/>
          <p14:tracePt t="16682" x="1003300" y="2203450"/>
          <p14:tracePt t="16699" x="1047750" y="2197100"/>
          <p14:tracePt t="16715" x="1066800" y="2197100"/>
          <p14:tracePt t="16732" x="1079500" y="2184400"/>
          <p14:tracePt t="16749" x="1079500" y="2178050"/>
          <p14:tracePt t="16783" x="1079500" y="2171700"/>
          <p14:tracePt t="16798" x="1079500" y="2152650"/>
          <p14:tracePt t="16815" x="1054100" y="2139950"/>
          <p14:tracePt t="16832" x="1016000" y="2127250"/>
          <p14:tracePt t="16849" x="977900" y="2127250"/>
          <p14:tracePt t="16865" x="946150" y="2127250"/>
          <p14:tracePt t="16882" x="933450" y="2127250"/>
          <p14:tracePt t="16899" x="920750" y="2133600"/>
          <p14:tracePt t="16915" x="901700" y="2152650"/>
          <p14:tracePt t="16949" x="901700" y="2159000"/>
          <p14:tracePt t="16965" x="901700" y="2165350"/>
          <p14:tracePt t="16982" x="920750" y="2165350"/>
          <p14:tracePt t="16998" x="952500" y="2165350"/>
          <p14:tracePt t="17000" x="977900" y="2165350"/>
          <p14:tracePt t="17015" x="1047750" y="2165350"/>
          <p14:tracePt t="17032" x="1073150" y="2159000"/>
          <p14:tracePt t="17048" x="1092200" y="2152650"/>
          <p14:tracePt t="17065" x="1104900" y="2152650"/>
          <p14:tracePt t="17081" x="1111250" y="2152650"/>
          <p14:tracePt t="17099" x="1111250" y="2139950"/>
          <p14:tracePt t="17115" x="1117600" y="2139950"/>
          <p14:tracePt t="17139" x="1117600" y="2133600"/>
          <p14:tracePt t="17148" x="1117600" y="2127250"/>
          <p14:tracePt t="17165" x="1085850" y="2120900"/>
          <p14:tracePt t="17182" x="1066800" y="2120900"/>
          <p14:tracePt t="17198" x="1035050" y="2120900"/>
          <p14:tracePt t="17215" x="1022350" y="2120900"/>
          <p14:tracePt t="17232" x="1009650" y="2127250"/>
          <p14:tracePt t="17248" x="996950" y="2146300"/>
          <p14:tracePt t="17265" x="996950" y="2159000"/>
          <p14:tracePt t="17299" x="996950" y="2165350"/>
          <p14:tracePt t="17321" x="996950" y="2171700"/>
          <p14:tracePt t="17496" x="996950" y="2178050"/>
          <p14:tracePt t="17525" x="996950" y="2184400"/>
          <p14:tracePt t="17562" x="996950" y="2190750"/>
          <p14:tracePt t="17591" x="984250" y="2190750"/>
          <p14:tracePt t="17599" x="984250" y="2203450"/>
          <p14:tracePt t="17722" x="984250" y="2209800"/>
          <p14:tracePt t="17854" x="990600" y="2190750"/>
          <p14:tracePt t="17861" x="996950" y="2178050"/>
          <p14:tracePt t="17869" x="1009650" y="2165350"/>
          <p14:tracePt t="17882" x="1022350" y="2152650"/>
          <p14:tracePt t="17898" x="1104900" y="2076450"/>
          <p14:tracePt t="17914" x="1168400" y="2057400"/>
          <p14:tracePt t="17931" x="1200150" y="2032000"/>
          <p14:tracePt t="17948" x="1257300" y="2012950"/>
          <p14:tracePt t="17965" x="1289050" y="2000250"/>
          <p14:tracePt t="17981" x="1333500" y="1987550"/>
          <p14:tracePt t="17999" x="1447800" y="1936750"/>
          <p14:tracePt t="18014" x="1574800" y="1860550"/>
          <p14:tracePt t="18031" x="1676400" y="1816100"/>
          <p14:tracePt t="18048" x="1720850" y="1778000"/>
          <p14:tracePt t="18064" x="1739900" y="1765300"/>
          <p14:tracePt t="18081" x="1746250" y="1758950"/>
          <p14:tracePt t="18098" x="1746250" y="1752600"/>
          <p14:tracePt t="18131" x="1739900" y="1727200"/>
          <p14:tracePt t="18147" x="1682750" y="1714500"/>
          <p14:tracePt t="18164" x="1587500" y="1708150"/>
          <p14:tracePt t="18181" x="1517650" y="1708150"/>
          <p14:tracePt t="18198" x="1492250" y="1720850"/>
          <p14:tracePt t="18214" x="1447800" y="1765300"/>
          <p14:tracePt t="18232" x="1435100" y="1790700"/>
          <p14:tracePt t="18247" x="1416050" y="1809750"/>
          <p14:tracePt t="18264" x="1409700" y="1822450"/>
          <p14:tracePt t="18298" x="1409700" y="1828800"/>
          <p14:tracePt t="18392" x="1403350" y="1828800"/>
          <p14:tracePt t="18399" x="1390650" y="1835150"/>
          <p14:tracePt t="18406" x="1358900" y="1841500"/>
          <p14:tracePt t="18414" x="1320800" y="1860550"/>
          <p14:tracePt t="18431" x="1212850" y="1873250"/>
          <p14:tracePt t="18447" x="1155700" y="1879600"/>
          <p14:tracePt t="18465" x="1123950" y="1885950"/>
          <p14:tracePt t="18480" x="1079500" y="1892300"/>
          <p14:tracePt t="18497" x="1066800" y="1898650"/>
          <p14:tracePt t="18514" x="1054100" y="1898650"/>
          <p14:tracePt t="18530" x="1041400" y="1905000"/>
          <p14:tracePt t="18563" x="1035050" y="1905000"/>
          <p14:tracePt t="18618" x="1028700" y="1905000"/>
          <p14:tracePt t="18634" x="1022350" y="1905000"/>
          <p14:tracePt t="18639" x="1016000" y="1905000"/>
          <p14:tracePt t="18647" x="1009650" y="1905000"/>
          <p14:tracePt t="18663" x="1003300" y="1905000"/>
          <p14:tracePt t="18680" x="977900" y="1905000"/>
          <p14:tracePt t="18698" x="952500" y="1905000"/>
          <p14:tracePt t="18713" x="927100" y="1911350"/>
          <p14:tracePt t="18730" x="914400" y="1911350"/>
          <p14:tracePt t="18747" x="908050" y="1911350"/>
          <p14:tracePt t="19033" x="901700" y="1911350"/>
          <p14:tracePt t="19084" x="889000" y="1905000"/>
          <p14:tracePt t="19100" x="889000" y="1898650"/>
          <p14:tracePt t="19120" x="889000" y="1892300"/>
          <p14:tracePt t="19127" x="882650" y="1892300"/>
          <p14:tracePt t="19157" x="882650" y="1885950"/>
          <p14:tracePt t="19165" x="876300" y="1885950"/>
          <p14:tracePt t="19194" x="876300" y="1879600"/>
          <p14:tracePt t="21640" x="876300" y="1885950"/>
          <p14:tracePt t="21647" x="876300" y="1898650"/>
          <p14:tracePt t="21655" x="876300" y="1911350"/>
          <p14:tracePt t="21663" x="876300" y="1924050"/>
          <p14:tracePt t="21677" x="876300" y="1962150"/>
          <p14:tracePt t="21694" x="876300" y="2006600"/>
          <p14:tracePt t="21711" x="876300" y="2032000"/>
          <p14:tracePt t="21728" x="876300" y="2044700"/>
          <p14:tracePt t="21744" x="876300" y="2063750"/>
          <p14:tracePt t="21761" x="876300" y="2076450"/>
          <p14:tracePt t="21822" x="876300" y="2082800"/>
          <p14:tracePt t="21830" x="876300" y="2089150"/>
          <p14:tracePt t="21836" x="882650" y="2095500"/>
          <p14:tracePt t="21844" x="889000" y="2101850"/>
          <p14:tracePt t="21861" x="908050" y="2114550"/>
          <p14:tracePt t="21878" x="939800" y="2127250"/>
          <p14:tracePt t="21894" x="990600" y="2127250"/>
          <p14:tracePt t="21910" x="1085850" y="2114550"/>
          <p14:tracePt t="21928" x="1117600" y="2101850"/>
          <p14:tracePt t="21944" x="1136650" y="2089150"/>
          <p14:tracePt t="21960" x="1162050" y="2076450"/>
          <p14:tracePt t="21977" x="1162050" y="2070100"/>
          <p14:tracePt t="21994" x="1162050" y="2063750"/>
          <p14:tracePt t="22011" x="1162050" y="2044700"/>
          <p14:tracePt t="22013" x="1143000" y="2032000"/>
          <p14:tracePt t="22027" x="1098550" y="2019300"/>
          <p14:tracePt t="22044" x="1028700" y="2006600"/>
          <p14:tracePt t="22060" x="984250" y="2006600"/>
          <p14:tracePt t="22077" x="946150" y="2006600"/>
          <p14:tracePt t="22094" x="920750" y="2006600"/>
          <p14:tracePt t="22110" x="908050" y="2006600"/>
          <p14:tracePt t="22127" x="895350" y="2006600"/>
          <p14:tracePt t="22144" x="889000" y="2006600"/>
          <p14:tracePt t="22160" x="882650" y="2012950"/>
          <p14:tracePt t="22177" x="882650" y="2019300"/>
          <p14:tracePt t="22193" x="882650" y="2038350"/>
          <p14:tracePt t="22211" x="882650" y="2051050"/>
          <p14:tracePt t="22227" x="882650" y="2076450"/>
          <p14:tracePt t="22245" x="882650" y="2095500"/>
          <p14:tracePt t="22261" x="882650" y="2114550"/>
          <p14:tracePt t="22277" x="882650" y="2127250"/>
          <p14:tracePt t="22294" x="889000" y="2139950"/>
          <p14:tracePt t="22310" x="901700" y="2139950"/>
          <p14:tracePt t="22327" x="908050" y="2139950"/>
          <p14:tracePt t="22344" x="914400" y="2139950"/>
          <p14:tracePt t="22360" x="920750" y="2139950"/>
          <p14:tracePt t="22377" x="933450" y="2139950"/>
          <p14:tracePt t="22471" x="933450" y="2146300"/>
          <p14:tracePt t="22507" x="933450" y="2152650"/>
          <p14:tracePt t="22521" x="927100" y="2152650"/>
          <p14:tracePt t="32848" x="927100" y="2165350"/>
          <p14:tracePt t="32855" x="927100" y="2171700"/>
          <p14:tracePt t="32867" x="927100" y="2178050"/>
          <p14:tracePt t="32884" x="927100" y="2190750"/>
          <p14:tracePt t="32901" x="927100" y="2209800"/>
          <p14:tracePt t="32917" x="927100" y="2222500"/>
          <p14:tracePt t="32935" x="927100" y="2235200"/>
          <p14:tracePt t="32951" x="939800" y="2266950"/>
          <p14:tracePt t="32967" x="946150" y="2286000"/>
          <p14:tracePt t="32984" x="952500" y="2298700"/>
          <p14:tracePt t="33000" x="958850" y="2317750"/>
          <p14:tracePt t="33017" x="958850" y="2330450"/>
          <p14:tracePt t="33034" x="958850" y="2336800"/>
          <p14:tracePt t="33051" x="958850" y="2343150"/>
          <p14:tracePt t="33067" x="965200" y="2349500"/>
          <p14:tracePt t="33100" x="977900" y="2355850"/>
          <p14:tracePt t="33117" x="977900" y="2362200"/>
          <p14:tracePt t="33134" x="984250" y="2362200"/>
          <p14:tracePt t="33150" x="984250" y="2368550"/>
          <p14:tracePt t="33168" x="984250" y="2374900"/>
          <p14:tracePt t="33184" x="984250" y="2400300"/>
          <p14:tracePt t="33200" x="990600" y="2406650"/>
          <p14:tracePt t="33217" x="990600" y="2419350"/>
          <p14:tracePt t="33234" x="990600" y="2438400"/>
          <p14:tracePt t="33250" x="990600" y="2451100"/>
          <p14:tracePt t="33267" x="990600" y="2463800"/>
          <p14:tracePt t="33284" x="990600" y="2476500"/>
          <p14:tracePt t="33300" x="990600" y="2489200"/>
          <p14:tracePt t="33317" x="990600" y="2501900"/>
          <p14:tracePt t="33351" x="990600" y="2508250"/>
          <p14:tracePt t="33388" x="990600" y="2514600"/>
          <p14:tracePt t="33490" x="984250" y="2514600"/>
          <p14:tracePt t="33496" x="971550" y="2520950"/>
          <p14:tracePt t="33504" x="965200" y="2520950"/>
          <p14:tracePt t="33517" x="958850" y="2520950"/>
          <p14:tracePt t="33533" x="946150" y="2520950"/>
          <p14:tracePt t="33550" x="939800" y="2520950"/>
          <p14:tracePt t="33567" x="933450" y="2520950"/>
          <p14:tracePt t="33583" x="927100" y="2520950"/>
          <p14:tracePt t="33600" x="920750" y="2520950"/>
          <p14:tracePt t="33634" x="914400" y="2520950"/>
          <p14:tracePt t="33650" x="914400" y="2527300"/>
          <p14:tracePt t="33667" x="908050" y="2527300"/>
          <p14:tracePt t="33692" x="908050" y="2533650"/>
          <p14:tracePt t="33701" x="908050" y="2540000"/>
          <p14:tracePt t="33717" x="908050" y="2546350"/>
          <p14:tracePt t="33737" x="908050" y="2559050"/>
          <p14:tracePt t="33765" x="908050" y="2565400"/>
          <p14:tracePt t="33839" x="914400" y="2565400"/>
          <p14:tracePt t="33845" x="927100" y="2552700"/>
          <p14:tracePt t="33853" x="933450" y="2546350"/>
          <p14:tracePt t="33867" x="933450" y="2540000"/>
          <p14:tracePt t="33883" x="939800" y="2533650"/>
          <p14:tracePt t="33919" x="939800" y="2527300"/>
          <p14:tracePt t="33948" x="939800" y="2520950"/>
          <p14:tracePt t="34000" x="933450" y="2520950"/>
          <p14:tracePt t="34013" x="927100" y="2520950"/>
          <p14:tracePt t="34050" x="920750" y="2520950"/>
          <p14:tracePt t="35120" x="920750" y="2527300"/>
          <p14:tracePt t="36169" x="914400" y="2527300"/>
          <p14:tracePt t="36176" x="908050" y="2527300"/>
          <p14:tracePt t="36184" x="901700" y="2533650"/>
          <p14:tracePt t="36198" x="863600" y="2546350"/>
          <p14:tracePt t="36215" x="812800" y="2571750"/>
          <p14:tracePt t="36231" x="768350" y="2584450"/>
          <p14:tracePt t="36249" x="742950" y="2590800"/>
          <p14:tracePt t="36264" x="723900" y="2597150"/>
          <p14:tracePt t="36281" x="717550" y="2597150"/>
          <p14:tracePt t="36298" x="711200" y="2597150"/>
          <p14:tracePt t="36314" x="704850" y="2609850"/>
          <p14:tracePt t="36331" x="704850" y="2628900"/>
          <p14:tracePt t="36348" x="704850" y="2654300"/>
          <p14:tracePt t="36365" x="704850" y="2667000"/>
          <p14:tracePt t="36381" x="730250" y="2711450"/>
          <p14:tracePt t="36397" x="774700" y="2730500"/>
          <p14:tracePt t="36414" x="812800" y="2730500"/>
          <p14:tracePt t="36431" x="850900" y="2730500"/>
          <p14:tracePt t="36448" x="869950" y="2730500"/>
          <p14:tracePt t="36464" x="882650" y="2730500"/>
          <p14:tracePt t="36481" x="895350" y="2730500"/>
          <p14:tracePt t="36497" x="914400" y="2711450"/>
          <p14:tracePt t="36514" x="939800" y="2673350"/>
          <p14:tracePt t="36531" x="946150" y="2647950"/>
          <p14:tracePt t="36548" x="958850" y="2609850"/>
          <p14:tracePt t="36564" x="958850" y="2584450"/>
          <p14:tracePt t="36581" x="952500" y="2552700"/>
          <p14:tracePt t="36598" x="908050" y="2514600"/>
          <p14:tracePt t="36614" x="838200" y="2470150"/>
          <p14:tracePt t="36630" x="787400" y="2470150"/>
          <p14:tracePt t="36647" x="768350" y="2470150"/>
          <p14:tracePt t="36664" x="742950" y="2470150"/>
          <p14:tracePt t="36681" x="730250" y="2482850"/>
          <p14:tracePt t="36697" x="717550" y="2495550"/>
          <p14:tracePt t="36715" x="711200" y="2546350"/>
          <p14:tracePt t="36730" x="711200" y="2603500"/>
          <p14:tracePt t="36748" x="774700" y="2660650"/>
          <p14:tracePt t="36764" x="869950" y="2711450"/>
          <p14:tracePt t="36781" x="958850" y="2730500"/>
          <p14:tracePt t="36797" x="1003300" y="2730500"/>
          <p14:tracePt t="36814" x="1016000" y="2730500"/>
          <p14:tracePt t="36831" x="1028700" y="2730500"/>
          <p14:tracePt t="36847" x="1035050" y="2730500"/>
          <p14:tracePt t="36880" x="1047750" y="2698750"/>
          <p14:tracePt t="36897" x="1028700" y="2660650"/>
          <p14:tracePt t="36914" x="977900" y="2603500"/>
          <p14:tracePt t="36930" x="939800" y="2571750"/>
          <p14:tracePt t="36948" x="876300" y="2546350"/>
          <p14:tracePt t="36964" x="838200" y="2546350"/>
          <p14:tracePt t="36980" x="825500" y="2546350"/>
          <p14:tracePt t="36997" x="819150" y="2546350"/>
          <p14:tracePt t="37001" x="812800" y="2546350"/>
          <p14:tracePt t="37021" x="812800" y="2559050"/>
          <p14:tracePt t="37030" x="812800" y="2565400"/>
          <p14:tracePt t="37047" x="812800" y="2578100"/>
          <p14:tracePt t="37064" x="838200" y="2603500"/>
          <p14:tracePt t="37080" x="939800" y="2635250"/>
          <p14:tracePt t="37097" x="971550" y="2635250"/>
          <p14:tracePt t="37114" x="1003300" y="2635250"/>
          <p14:tracePt t="37130" x="1028700" y="2609850"/>
          <p14:tracePt t="37147" x="1054100" y="2590800"/>
          <p14:tracePt t="37164" x="1066800" y="2578100"/>
          <p14:tracePt t="37181" x="1066800" y="2552700"/>
          <p14:tracePt t="37197" x="1060450" y="2520950"/>
          <p14:tracePt t="37214" x="1009650" y="2489200"/>
          <p14:tracePt t="37230" x="958850" y="2463800"/>
          <p14:tracePt t="37247" x="863600" y="2463800"/>
          <p14:tracePt t="37263" x="806450" y="2470150"/>
          <p14:tracePt t="37280" x="774700" y="2489200"/>
          <p14:tracePt t="37298" x="755650" y="2508250"/>
          <p14:tracePt t="37313" x="742950" y="2520950"/>
          <p14:tracePt t="37330" x="730250" y="2533650"/>
          <p14:tracePt t="37347" x="730250" y="2546350"/>
          <p14:tracePt t="37363" x="781050" y="2584450"/>
          <p14:tracePt t="37380" x="838200" y="2597150"/>
          <p14:tracePt t="37397" x="889000" y="2597150"/>
          <p14:tracePt t="37414" x="927100" y="2597150"/>
          <p14:tracePt t="37430" x="952500" y="2597150"/>
          <p14:tracePt t="37447" x="958850" y="2597150"/>
          <p14:tracePt t="37463" x="965200" y="2597150"/>
          <p14:tracePt t="37480" x="971550" y="2597150"/>
          <p14:tracePt t="37497" x="971550" y="2590800"/>
          <p14:tracePt t="37513" x="971550" y="2571750"/>
          <p14:tracePt t="37530" x="939800" y="2546350"/>
          <p14:tracePt t="37546" x="876300" y="2527300"/>
          <p14:tracePt t="37563" x="850900" y="2527300"/>
          <p14:tracePt t="37580" x="838200" y="2527300"/>
          <p14:tracePt t="37596" x="819150" y="2527300"/>
          <p14:tracePt t="37613" x="812800" y="2527300"/>
          <p14:tracePt t="37630" x="812800" y="2533650"/>
          <p14:tracePt t="37647" x="819150" y="2559050"/>
          <p14:tracePt t="37663" x="901700" y="2609850"/>
          <p14:tracePt t="37680" x="952500" y="2635250"/>
          <p14:tracePt t="37696" x="958850" y="2635250"/>
          <p14:tracePt t="37713" x="977900" y="2635250"/>
          <p14:tracePt t="37730" x="984250" y="2635250"/>
          <p14:tracePt t="37746" x="984250" y="2628900"/>
          <p14:tracePt t="37763" x="990600" y="2616200"/>
          <p14:tracePt t="37780" x="977900" y="2584450"/>
          <p14:tracePt t="37796" x="952500" y="2559050"/>
          <p14:tracePt t="37813" x="914400" y="2552700"/>
          <p14:tracePt t="37830" x="889000" y="2552700"/>
          <p14:tracePt t="37846" x="876300" y="2552700"/>
          <p14:tracePt t="37863" x="863600" y="2552700"/>
          <p14:tracePt t="37880" x="857250" y="2552700"/>
          <p14:tracePt t="37896" x="850900" y="2559050"/>
          <p14:tracePt t="37913" x="850900" y="2571750"/>
          <p14:tracePt t="37930" x="850900" y="2584450"/>
          <p14:tracePt t="37946" x="850900" y="2590800"/>
          <p14:tracePt t="37963" x="850900" y="2597150"/>
          <p14:tracePt t="37997" x="857250" y="2597150"/>
          <p14:tracePt t="38013" x="863600" y="2597150"/>
          <p14:tracePt t="38128" x="863600" y="2603500"/>
          <p14:tracePt t="44472" x="844550" y="2603500"/>
          <p14:tracePt t="44478" x="781050" y="2597150"/>
          <p14:tracePt t="44490" x="742950" y="2590800"/>
          <p14:tracePt t="44507" x="609600" y="2590800"/>
          <p14:tracePt t="44523" x="565150" y="2609850"/>
          <p14:tracePt t="44540" x="501650" y="2660650"/>
          <p14:tracePt t="44557" x="438150" y="2736850"/>
          <p14:tracePt t="44574" x="400050" y="2851150"/>
          <p14:tracePt t="44591" x="400050" y="2914650"/>
          <p14:tracePt t="44607" x="400050" y="2952750"/>
          <p14:tracePt t="44623" x="552450" y="3060700"/>
          <p14:tracePt t="44640" x="730250" y="3092450"/>
          <p14:tracePt t="44657" x="838200" y="3086100"/>
          <p14:tracePt t="44673" x="908050" y="3067050"/>
          <p14:tracePt t="44690" x="965200" y="3009900"/>
          <p14:tracePt t="44707" x="990600" y="2978150"/>
          <p14:tracePt t="44723" x="1009650" y="2927350"/>
          <p14:tracePt t="44740" x="996950" y="2851150"/>
          <p14:tracePt t="44756" x="958850" y="2800350"/>
          <p14:tracePt t="44774" x="869950" y="2755900"/>
          <p14:tracePt t="44790" x="762000" y="2730500"/>
          <p14:tracePt t="44806" x="660400" y="2730500"/>
          <p14:tracePt t="44824" x="635000" y="2730500"/>
          <p14:tracePt t="44840" x="628650" y="2730500"/>
          <p14:tracePt t="44857" x="603250" y="2730500"/>
          <p14:tracePt t="44873" x="590550" y="2743200"/>
          <p14:tracePt t="44890" x="590550" y="2755900"/>
          <p14:tracePt t="44906" x="590550" y="2762250"/>
          <p14:tracePt t="44923" x="590550" y="2781300"/>
          <p14:tracePt t="44940" x="590550" y="2787650"/>
          <p14:tracePt t="44973" x="590550" y="2794000"/>
          <p14:tracePt t="45012" x="596900" y="2794000"/>
          <p14:tracePt t="45083" x="596900" y="2800350"/>
          <p14:tracePt t="45120" x="596900" y="2806700"/>
          <p14:tracePt t="45128" x="596900" y="2819400"/>
          <p14:tracePt t="45133" x="596900" y="2838450"/>
          <p14:tracePt t="45142" x="596900" y="2844800"/>
          <p14:tracePt t="45156" x="596900" y="2870200"/>
          <p14:tracePt t="45173" x="596900" y="2908300"/>
          <p14:tracePt t="45189" x="590550" y="2933700"/>
          <p14:tracePt t="45206" x="577850" y="2990850"/>
          <p14:tracePt t="45223" x="577850" y="3022600"/>
          <p14:tracePt t="45239" x="571500" y="3054350"/>
          <p14:tracePt t="45257" x="571500" y="3086100"/>
          <p14:tracePt t="45273" x="565150" y="3194050"/>
          <p14:tracePt t="45289" x="565150" y="3270250"/>
          <p14:tracePt t="45307" x="565150" y="3365500"/>
          <p14:tracePt t="45323" x="565150" y="3467100"/>
          <p14:tracePt t="45339" x="565150" y="3517900"/>
          <p14:tracePt t="45357" x="552450" y="3556000"/>
          <p14:tracePt t="45373" x="552450" y="3606800"/>
          <p14:tracePt t="45389" x="552450" y="3644900"/>
          <p14:tracePt t="45407" x="552450" y="3657600"/>
          <p14:tracePt t="45423" x="552450" y="3663950"/>
          <p14:tracePt t="45439" x="552450" y="3708400"/>
          <p14:tracePt t="45456" x="552450" y="3752850"/>
          <p14:tracePt t="45473" x="552450" y="3790950"/>
          <p14:tracePt t="45490" x="558800" y="3822700"/>
          <p14:tracePt t="45506" x="565150" y="3867150"/>
          <p14:tracePt t="45523" x="565150" y="3886200"/>
          <p14:tracePt t="45539" x="565150" y="3905250"/>
          <p14:tracePt t="45556" x="565150" y="3924300"/>
          <p14:tracePt t="45573" x="571500" y="3949700"/>
          <p14:tracePt t="45589" x="571500" y="3968750"/>
          <p14:tracePt t="45606" x="577850" y="3994150"/>
          <p14:tracePt t="45622" x="577850" y="4032250"/>
          <p14:tracePt t="45639" x="577850" y="4044950"/>
          <p14:tracePt t="45656" x="577850" y="4051300"/>
          <p14:tracePt t="45672" x="577850" y="4070350"/>
          <p14:tracePt t="45689" x="577850" y="4083050"/>
          <p14:tracePt t="50500" x="590550" y="4083050"/>
          <p14:tracePt t="50508" x="603250" y="4083050"/>
          <p14:tracePt t="50518" x="609600" y="4083050"/>
          <p14:tracePt t="50535" x="641350" y="4083050"/>
          <p14:tracePt t="50551" x="673100" y="4083050"/>
          <p14:tracePt t="50568" x="698500" y="4083050"/>
          <p14:tracePt t="50585" x="711200" y="4083050"/>
          <p14:tracePt t="50601" x="723900" y="4083050"/>
          <p14:tracePt t="50618" x="768350" y="4102100"/>
          <p14:tracePt t="50635" x="787400" y="4102100"/>
          <p14:tracePt t="50651" x="806450" y="4108450"/>
          <p14:tracePt t="50668" x="819150" y="4114800"/>
          <p14:tracePt t="50685" x="825500" y="4114800"/>
          <p14:tracePt t="50719" x="831850" y="4114800"/>
          <p14:tracePt t="50735" x="831850" y="4121150"/>
          <p14:tracePt t="50751" x="838200" y="4121150"/>
          <p14:tracePt t="50786" x="838200" y="4127500"/>
          <p14:tracePt t="50793" x="838200" y="4133850"/>
          <p14:tracePt t="50801" x="838200" y="4146550"/>
          <p14:tracePt t="50818" x="819150" y="4159250"/>
          <p14:tracePt t="50835" x="755650" y="4203700"/>
          <p14:tracePt t="50851" x="679450" y="4254500"/>
          <p14:tracePt t="50868" x="654050" y="4267200"/>
          <p14:tracePt t="50885" x="641350" y="4286250"/>
          <p14:tracePt t="50901" x="628650" y="4311650"/>
          <p14:tracePt t="50934" x="628650" y="4324350"/>
          <p14:tracePt t="50951" x="628650" y="4362450"/>
          <p14:tracePt t="50968" x="673100" y="4438650"/>
          <p14:tracePt t="50984" x="698500" y="4470400"/>
          <p14:tracePt t="51001" x="755650" y="4508500"/>
          <p14:tracePt t="51003" x="768350" y="4521200"/>
          <p14:tracePt t="51018" x="819150" y="4546600"/>
          <p14:tracePt t="51034" x="857250" y="4546600"/>
          <p14:tracePt t="51052" x="889000" y="4546600"/>
          <p14:tracePt t="51068" x="914400" y="4546600"/>
          <p14:tracePt t="51084" x="946150" y="4546600"/>
          <p14:tracePt t="51118" x="958850" y="4521200"/>
          <p14:tracePt t="51134" x="971550" y="4483100"/>
          <p14:tracePt t="51151" x="971550" y="4476750"/>
          <p14:tracePt t="51168" x="971550" y="4464050"/>
          <p14:tracePt t="51185" x="971550" y="4457700"/>
          <p14:tracePt t="51201" x="927100" y="4432300"/>
          <p14:tracePt t="51217" x="882650" y="4432300"/>
          <p14:tracePt t="51234" x="850900" y="4438650"/>
          <p14:tracePt t="51251" x="825500" y="4470400"/>
          <p14:tracePt t="51267" x="812800" y="4483100"/>
          <p14:tracePt t="51284" x="800100" y="4495800"/>
          <p14:tracePt t="51302" x="800100" y="4508500"/>
          <p14:tracePt t="51317" x="800100" y="4521200"/>
          <p14:tracePt t="51334" x="812800" y="4533900"/>
          <p14:tracePt t="51351" x="857250" y="4540250"/>
          <p14:tracePt t="51367" x="908050" y="4540250"/>
          <p14:tracePt t="51384" x="939800" y="4540250"/>
          <p14:tracePt t="51401" x="958850" y="4527550"/>
          <p14:tracePt t="51418" x="971550" y="4521200"/>
          <p14:tracePt t="51434" x="977900" y="4514850"/>
          <p14:tracePt t="51451" x="984250" y="4502150"/>
          <p14:tracePt t="51506" x="984250" y="4495800"/>
          <p14:tracePt t="51513" x="984250" y="4489450"/>
          <p14:tracePt t="51527" x="984250" y="4483100"/>
          <p14:tracePt t="51536" x="977900" y="4483100"/>
          <p14:tracePt t="51550" x="971550" y="4483100"/>
          <p14:tracePt t="51567" x="965200" y="4483100"/>
          <p14:tracePt t="51601" x="958850" y="4483100"/>
          <p14:tracePt t="54834" x="927100" y="4502150"/>
          <p14:tracePt t="54841" x="908050" y="4527550"/>
          <p14:tracePt t="54851" x="857250" y="4565650"/>
          <p14:tracePt t="54864" x="819150" y="4610100"/>
          <p14:tracePt t="54881" x="762000" y="4660900"/>
          <p14:tracePt t="54898" x="749300" y="4692650"/>
          <p14:tracePt t="54914" x="723900" y="4724400"/>
          <p14:tracePt t="54931" x="711200" y="4730750"/>
          <p14:tracePt t="54948" x="711200" y="4737100"/>
          <p14:tracePt t="54965" x="711200" y="4743450"/>
          <p14:tracePt t="54981" x="711200" y="4756150"/>
          <p14:tracePt t="54997" x="711200" y="4768850"/>
          <p14:tracePt t="55014" x="736600" y="4781550"/>
          <p14:tracePt t="55031" x="781050" y="4800600"/>
          <p14:tracePt t="55048" x="806450" y="4813300"/>
          <p14:tracePt t="55064" x="819150" y="4813300"/>
          <p14:tracePt t="55081" x="831850" y="4813300"/>
          <p14:tracePt t="55097" x="838200" y="4813300"/>
          <p14:tracePt t="55114" x="844550" y="4813300"/>
          <p14:tracePt t="55131" x="863600" y="4794250"/>
          <p14:tracePt t="55148" x="869950" y="4756150"/>
          <p14:tracePt t="55164" x="869950" y="4743450"/>
          <p14:tracePt t="55181" x="869950" y="4730750"/>
          <p14:tracePt t="55183" x="869950" y="4724400"/>
          <p14:tracePt t="55198" x="863600" y="4718050"/>
          <p14:tracePt t="55214" x="838200" y="4718050"/>
          <p14:tracePt t="55231" x="831850" y="4718050"/>
          <p14:tracePt t="55247" x="825500" y="4718050"/>
          <p14:tracePt t="55264" x="812800" y="4718050"/>
          <p14:tracePt t="55281" x="793750" y="4724400"/>
          <p14:tracePt t="55297" x="793750" y="4737100"/>
          <p14:tracePt t="55314" x="793750" y="4749800"/>
          <p14:tracePt t="55330" x="825500" y="4787900"/>
          <p14:tracePt t="55347" x="876300" y="4813300"/>
          <p14:tracePt t="55364" x="914400" y="4819650"/>
          <p14:tracePt t="55380" x="958850" y="4819650"/>
          <p14:tracePt t="55397" x="965200" y="4819650"/>
          <p14:tracePt t="55414" x="977900" y="4819650"/>
          <p14:tracePt t="55430" x="984250" y="4819650"/>
          <p14:tracePt t="55447" x="1009650" y="4806950"/>
          <p14:tracePt t="55464" x="1009650" y="4794250"/>
          <p14:tracePt t="55480" x="1009650" y="4781550"/>
          <p14:tracePt t="55497" x="1009650" y="4775200"/>
          <p14:tracePt t="55525" x="1009650" y="4768850"/>
          <p14:tracePt t="55555" x="1003300" y="4768850"/>
          <p14:tracePt t="55569" x="990600" y="4768850"/>
          <p14:tracePt t="55599" x="984250" y="4768850"/>
          <p14:tracePt t="55636" x="977900" y="4768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Starters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23900" y="699648"/>
            <a:ext cx="8420100" cy="4114800"/>
          </a:xfrm>
          <a:prstGeom prst="rect">
            <a:avLst/>
          </a:prstGeom>
          <a:noFill/>
          <a:ln/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‘10-’11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135+ 95  = 230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‘11-’12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131+ 133= 264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</a:rPr>
              <a:t>‘12-’13 1</a:t>
            </a:r>
            <a:r>
              <a:rPr lang="nl-BE" sz="2400" kern="0" baseline="30000" dirty="0">
                <a:ea typeface="ＭＳ Ｐゴシック" pitchFamily="-108" charset="-128"/>
              </a:rPr>
              <a:t>ste</a:t>
            </a:r>
            <a:r>
              <a:rPr lang="nl-BE" sz="2400" kern="0" dirty="0">
                <a:ea typeface="ＭＳ Ｐゴシック" pitchFamily="-108" charset="-128"/>
              </a:rPr>
              <a:t> </a:t>
            </a:r>
            <a:r>
              <a:rPr lang="nl-BE" sz="2400" kern="0" dirty="0" err="1">
                <a:ea typeface="ＭＳ Ｐゴシック" pitchFamily="-108" charset="-128"/>
              </a:rPr>
              <a:t>Bac</a:t>
            </a:r>
            <a:r>
              <a:rPr lang="nl-BE" sz="2400" kern="0" dirty="0">
                <a:ea typeface="ＭＳ Ｐゴシック" pitchFamily="-108" charset="-128"/>
              </a:rPr>
              <a:t>: 178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+ 135= 313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 smtClean="0">
                <a:ea typeface="ＭＳ Ｐゴシック" pitchFamily="-108" charset="-128"/>
                <a:sym typeface="Webdings" pitchFamily="18" charset="2"/>
              </a:rPr>
              <a:t>‘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13-’14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</a:t>
            </a:r>
            <a:r>
              <a:rPr lang="nl-BE" sz="2400" kern="0" dirty="0">
                <a:ea typeface="ＭＳ Ｐゴシック" pitchFamily="-108" charset="-128"/>
              </a:rPr>
              <a:t>130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+ 119= 249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‘14-’15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</a:t>
            </a:r>
            <a:r>
              <a:rPr lang="nl-BE" sz="2400" kern="0" dirty="0">
                <a:ea typeface="ＭＳ Ｐゴシック" pitchFamily="-108" charset="-128"/>
              </a:rPr>
              <a:t>139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+ 139= 278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‘15-’16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154+ 129= 283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‘16-’17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114+ 142= 256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‘17-’18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155+ 147= 302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‘18-’19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167+ 157= 324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‘19-’20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160+ 191= 351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‘20-’21 1</a:t>
            </a:r>
            <a:r>
              <a:rPr lang="nl-BE" sz="2400" kern="0" baseline="30000" dirty="0">
                <a:ea typeface="ＭＳ Ｐゴシック" pitchFamily="-108" charset="-128"/>
                <a:sym typeface="Webdings" pitchFamily="18" charset="2"/>
              </a:rPr>
              <a:t>ste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 </a:t>
            </a:r>
            <a:r>
              <a:rPr lang="nl-BE" sz="2400" kern="0" dirty="0" err="1">
                <a:ea typeface="ＭＳ Ｐゴシック" pitchFamily="-108" charset="-128"/>
                <a:sym typeface="Webdings" pitchFamily="18" charset="2"/>
              </a:rPr>
              <a:t>Bac</a:t>
            </a:r>
            <a:r>
              <a:rPr lang="nl-BE" sz="2400" kern="0" dirty="0">
                <a:ea typeface="ＭＳ Ｐゴシック" pitchFamily="-108" charset="-128"/>
                <a:sym typeface="Webdings" pitchFamily="18" charset="2"/>
              </a:rPr>
              <a:t>: 157+ 171= 328</a:t>
            </a: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endParaRPr lang="nl-BE" sz="2400" kern="0" dirty="0">
              <a:solidFill>
                <a:schemeClr val="tx1"/>
              </a:solidFill>
              <a:ea typeface="ＭＳ Ｐゴシック" pitchFamily="-108" charset="-128"/>
              <a:sym typeface="Webdings" pitchFamily="18" charset="2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8" charset="-128"/>
                <a:sym typeface="Webdings" pitchFamily="18" charset="2"/>
              </a:rPr>
              <a:t>	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9" charset="-128"/>
              <a:cs typeface="ＭＳ Ｐゴシック" pitchFamily="-109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8" charset="-128"/>
              <a:sym typeface="Webdings" pitchFamily="18" charset="2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6"/>
    </mc:Choice>
    <mc:Fallback xmlns="">
      <p:transition spd="slow" advTm="4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78" x="996950" y="4686300"/>
          <p14:tracePt t="5184" x="1003300" y="4648200"/>
          <p14:tracePt t="5192" x="1022350" y="4578350"/>
          <p14:tracePt t="5208" x="1066800" y="4495800"/>
          <p14:tracePt t="5225" x="1104900" y="4406900"/>
          <p14:tracePt t="5242" x="1162050" y="4273550"/>
          <p14:tracePt t="5258" x="1219200" y="4070350"/>
          <p14:tracePt t="5275" x="1250950" y="3975100"/>
          <p14:tracePt t="5291" x="1282700" y="3867150"/>
          <p14:tracePt t="5308" x="1314450" y="3581400"/>
          <p14:tracePt t="5324" x="1352550" y="3422650"/>
          <p14:tracePt t="5341" x="1377950" y="3302000"/>
          <p14:tracePt t="5359" x="1416050" y="3143250"/>
          <p14:tracePt t="5374" x="1492250" y="2895600"/>
          <p14:tracePt t="5391" x="1536700" y="2806700"/>
          <p14:tracePt t="5408" x="1568450" y="2724150"/>
          <p14:tracePt t="5424" x="1631950" y="2571750"/>
          <p14:tracePt t="5441" x="1670050" y="2451100"/>
          <p14:tracePt t="5458" x="1695450" y="2355850"/>
          <p14:tracePt t="5475" x="1727200" y="2254250"/>
          <p14:tracePt t="5491" x="1809750" y="2019300"/>
          <p14:tracePt t="5508" x="1847850" y="1847850"/>
          <p14:tracePt t="5524" x="1866900" y="1778000"/>
          <p14:tracePt t="5541" x="1930400" y="1625600"/>
          <p14:tracePt t="5557" x="1955800" y="1492250"/>
          <p14:tracePt t="5574" x="1974850" y="1409700"/>
          <p14:tracePt t="5591" x="1993900" y="1365250"/>
          <p14:tracePt t="5607" x="2012950" y="1295400"/>
          <p14:tracePt t="5624" x="2032000" y="1244600"/>
          <p14:tracePt t="5641" x="2032000" y="1219200"/>
          <p14:tracePt t="5657" x="2032000" y="1181100"/>
          <p14:tracePt t="5674" x="2032000" y="1155700"/>
          <p14:tracePt t="5691" x="2032000" y="1117600"/>
          <p14:tracePt t="5708" x="2038350" y="1047750"/>
          <p14:tracePt t="5725" x="2044700" y="958850"/>
          <p14:tracePt t="5741" x="2044700" y="939800"/>
          <p14:tracePt t="5758" x="2044700" y="927100"/>
          <p14:tracePt t="5774" x="2044700" y="920750"/>
          <p14:tracePt t="5848" x="2044700" y="933450"/>
          <p14:tracePt t="5854" x="2032000" y="946150"/>
          <p14:tracePt t="5862" x="2032000" y="958850"/>
          <p14:tracePt t="5874" x="2032000" y="965200"/>
          <p14:tracePt t="5891" x="2032000" y="990600"/>
          <p14:tracePt t="5907" x="2025650" y="996950"/>
          <p14:tracePt t="5941" x="2025650" y="1003300"/>
          <p14:tracePt t="5957" x="2019300" y="1016000"/>
          <p14:tracePt t="5974" x="2012950" y="1041400"/>
          <p14:tracePt t="5991" x="2000250" y="1066800"/>
          <p14:tracePt t="6007" x="1993900" y="1111250"/>
          <p14:tracePt t="6024" x="1993900" y="1130300"/>
          <p14:tracePt t="6041" x="1987550" y="1143000"/>
          <p14:tracePt t="6057" x="1987550" y="1174750"/>
          <p14:tracePt t="6074" x="1981200" y="1238250"/>
          <p14:tracePt t="6090" x="1981200" y="1308100"/>
          <p14:tracePt t="6107" x="1981200" y="1346200"/>
          <p14:tracePt t="6123" x="1981200" y="1435100"/>
          <p14:tracePt t="6140" x="1981200" y="1498600"/>
          <p14:tracePt t="6157" x="1981200" y="1562100"/>
          <p14:tracePt t="6174" x="1981200" y="1625600"/>
          <p14:tracePt t="6191" x="1974850" y="1739900"/>
          <p14:tracePt t="6207" x="1962150" y="1816100"/>
          <p14:tracePt t="6224" x="1955800" y="1879600"/>
          <p14:tracePt t="6241" x="1955800" y="1936750"/>
          <p14:tracePt t="6257" x="1955800" y="1968500"/>
          <p14:tracePt t="6274" x="1949450" y="2025650"/>
          <p14:tracePt t="6291" x="1949450" y="2095500"/>
          <p14:tracePt t="6308" x="1949450" y="2216150"/>
          <p14:tracePt t="6324" x="1949450" y="2273300"/>
          <p14:tracePt t="6340" x="1949450" y="2374900"/>
          <p14:tracePt t="6357" x="1943100" y="2501900"/>
          <p14:tracePt t="6374" x="1943100" y="2590800"/>
          <p14:tracePt t="6390" x="1930400" y="2692400"/>
          <p14:tracePt t="6394" x="1930400" y="2749550"/>
          <p14:tracePt t="6408" x="1917700" y="2781300"/>
          <p14:tracePt t="6423" x="1917700" y="2876550"/>
          <p14:tracePt t="6440" x="1911350" y="2946400"/>
          <p14:tracePt t="6457" x="1911350" y="3035300"/>
          <p14:tracePt t="6474" x="1911350" y="3194050"/>
          <p14:tracePt t="6490" x="1911350" y="3257550"/>
          <p14:tracePt t="6507" x="1905000" y="3314700"/>
          <p14:tracePt t="6524" x="1892300" y="3384550"/>
          <p14:tracePt t="6540" x="1885950" y="3479800"/>
          <p14:tracePt t="6557" x="1879600" y="3562350"/>
          <p14:tracePt t="6573" x="1879600" y="3638550"/>
          <p14:tracePt t="6590" x="1873250" y="3714750"/>
          <p14:tracePt t="6607" x="1866900" y="3771900"/>
          <p14:tracePt t="6624" x="1860550" y="3816350"/>
          <p14:tracePt t="6640" x="1860550" y="3892550"/>
          <p14:tracePt t="6657" x="1841500" y="3994150"/>
          <p14:tracePt t="6673" x="1841500" y="4057650"/>
          <p14:tracePt t="6690" x="1841500" y="4108450"/>
          <p14:tracePt t="6707" x="1841500" y="4184650"/>
          <p14:tracePt t="6723" x="1835150" y="4254500"/>
          <p14:tracePt t="6740" x="1835150" y="4330700"/>
          <p14:tracePt t="6757" x="1835150" y="4413250"/>
          <p14:tracePt t="6773" x="1835150" y="4527550"/>
          <p14:tracePt t="6790" x="1835150" y="4591050"/>
          <p14:tracePt t="6806" x="1835150" y="4648200"/>
          <p14:tracePt t="6823" x="1835150" y="4730750"/>
          <p14:tracePt t="6840" x="1835150" y="4781550"/>
          <p14:tracePt t="6856" x="1835150" y="4819650"/>
          <p14:tracePt t="6873" x="1835150" y="4864100"/>
          <p14:tracePt t="6890" x="1835150" y="4921250"/>
          <p14:tracePt t="6906" x="1835150" y="4965700"/>
          <p14:tracePt t="6924" x="1835150" y="4997450"/>
          <p14:tracePt t="6940" x="1835150" y="5054600"/>
          <p14:tracePt t="6956" x="1835150" y="5086350"/>
          <p14:tracePt t="6973" x="1835150" y="5124450"/>
          <p14:tracePt t="6990" x="1828800" y="5156200"/>
          <p14:tracePt t="7006" x="1828800" y="5194300"/>
          <p14:tracePt t="7024" x="1828800" y="5238750"/>
          <p14:tracePt t="7040" x="1828800" y="5270500"/>
          <p14:tracePt t="7056" x="1822450" y="5321300"/>
          <p14:tracePt t="7073" x="1822450" y="5334000"/>
          <p14:tracePt t="7090" x="1822450" y="5346700"/>
          <p14:tracePt t="7106" x="1822450" y="5365750"/>
          <p14:tracePt t="7123" x="1822450" y="5378450"/>
          <p14:tracePt t="7139" x="1822450" y="5391150"/>
          <p14:tracePt t="7156" x="1822450" y="5397500"/>
          <p14:tracePt t="7173" x="1822450" y="5403850"/>
          <p14:tracePt t="7206" x="1816100" y="5403850"/>
          <p14:tracePt t="7231" x="1809750" y="5403850"/>
          <p14:tracePt t="7239" x="1803400" y="5403850"/>
          <p14:tracePt t="7449" x="1847850" y="5378450"/>
          <p14:tracePt t="7458" x="1955800" y="5327650"/>
          <p14:tracePt t="7464" x="2057400" y="5283200"/>
          <p14:tracePt t="7473" x="2152650" y="5264150"/>
          <p14:tracePt t="7490" x="2311400" y="5213350"/>
          <p14:tracePt t="7507" x="2438400" y="5143500"/>
          <p14:tracePt t="7522" x="2628900" y="5029200"/>
          <p14:tracePt t="7539" x="2762250" y="4876800"/>
          <p14:tracePt t="7556" x="2863850" y="4768850"/>
          <p14:tracePt t="7572" x="2978150" y="4572000"/>
          <p14:tracePt t="7589" x="3041650" y="4362450"/>
          <p14:tracePt t="7606" x="3048000" y="4197350"/>
          <p14:tracePt t="7622" x="3060700" y="3943350"/>
          <p14:tracePt t="7639" x="3073400" y="3594100"/>
          <p14:tracePt t="7656" x="3079750" y="3403600"/>
          <p14:tracePt t="7672" x="3111500" y="3219450"/>
          <p14:tracePt t="7689" x="3130550" y="2927350"/>
          <p14:tracePt t="7706" x="3130550" y="2724150"/>
          <p14:tracePt t="7722" x="3130550" y="2482850"/>
          <p14:tracePt t="7739" x="3105150" y="2298700"/>
          <p14:tracePt t="7756" x="3054350" y="2006600"/>
          <p14:tracePt t="7773" x="3028950" y="1885950"/>
          <p14:tracePt t="7789" x="2997200" y="1835150"/>
          <p14:tracePt t="7806" x="2940050" y="1765300"/>
          <p14:tracePt t="7822" x="2876550" y="1746250"/>
          <p14:tracePt t="7839" x="2832100" y="1739900"/>
          <p14:tracePt t="7857" x="2806700" y="1739900"/>
          <p14:tracePt t="7872" x="2736850" y="1816100"/>
          <p14:tracePt t="7889" x="2667000" y="1974850"/>
          <p14:tracePt t="7893" x="2647950" y="2038350"/>
          <p14:tracePt t="7906" x="2628900" y="2133600"/>
          <p14:tracePt t="7922" x="2609850" y="2254250"/>
          <p14:tracePt t="7939" x="2609850" y="2552700"/>
          <p14:tracePt t="7956" x="2622550" y="2736850"/>
          <p14:tracePt t="7972" x="2647950" y="2857500"/>
          <p14:tracePt t="7989" x="2711450" y="3079750"/>
          <p14:tracePt t="8005" x="2743200" y="3187700"/>
          <p14:tracePt t="8023" x="2806700" y="3270250"/>
          <p14:tracePt t="8039" x="2857500" y="3346450"/>
          <p14:tracePt t="8056" x="2895600" y="3378200"/>
          <p14:tracePt t="8072" x="2914650" y="3390900"/>
          <p14:tracePt t="8090" x="2940050" y="3403600"/>
          <p14:tracePt t="8105" x="3048000" y="3314700"/>
          <p14:tracePt t="8122" x="3155950" y="3098800"/>
          <p14:tracePt t="8139" x="3232150" y="2857500"/>
          <p14:tracePt t="8155" x="3308350" y="2286000"/>
          <p14:tracePt t="8172" x="3308350" y="2012950"/>
          <p14:tracePt t="8189" x="3282950" y="1822450"/>
          <p14:tracePt t="8206" x="3257550" y="1689100"/>
          <p14:tracePt t="8222" x="3238500" y="1663700"/>
          <p14:tracePt t="8239" x="3232150" y="1651000"/>
          <p14:tracePt t="8256" x="3213100" y="1638300"/>
          <p14:tracePt t="8272" x="3136900" y="1625600"/>
          <p14:tracePt t="8289" x="3028950" y="1676400"/>
          <p14:tracePt t="8306" x="2914650" y="1771650"/>
          <p14:tracePt t="8323" x="2813050" y="1905000"/>
          <p14:tracePt t="8338" x="2717800" y="2108200"/>
          <p14:tracePt t="8355" x="2698750" y="2298700"/>
          <p14:tracePt t="8372" x="2698750" y="2432050"/>
          <p14:tracePt t="8388" x="2730500" y="2590800"/>
          <p14:tracePt t="8405" x="2762250" y="2686050"/>
          <p14:tracePt t="8422" x="2819400" y="2787650"/>
          <p14:tracePt t="8439" x="2838450" y="2832100"/>
          <p14:tracePt t="8455" x="2921000" y="2901950"/>
          <p14:tracePt t="8472" x="2990850" y="2933700"/>
          <p14:tracePt t="8488" x="3060700" y="2933700"/>
          <p14:tracePt t="8505" x="3213100" y="2813050"/>
          <p14:tracePt t="8522" x="3327400" y="2616200"/>
          <p14:tracePt t="8539" x="3429000" y="2330450"/>
          <p14:tracePt t="8556" x="3435350" y="2152650"/>
          <p14:tracePt t="8572" x="3397250" y="1987550"/>
          <p14:tracePt t="8588" x="3359150" y="1962150"/>
          <p14:tracePt t="8605" x="3282950" y="1930400"/>
          <p14:tracePt t="8622" x="3200400" y="1924050"/>
          <p14:tracePt t="8638" x="3124200" y="1962150"/>
          <p14:tracePt t="8655" x="3035300" y="2057400"/>
          <p14:tracePt t="8672" x="2933700" y="2184400"/>
          <p14:tracePt t="8688" x="2870200" y="2330450"/>
          <p14:tracePt t="8705" x="2832100" y="2463800"/>
          <p14:tracePt t="8722" x="2825750" y="2565400"/>
          <p14:tracePt t="8738" x="2832100" y="2787650"/>
          <p14:tracePt t="8755" x="2876550" y="2921000"/>
          <p14:tracePt t="8772" x="2882900" y="2978150"/>
          <p14:tracePt t="8788" x="2901950" y="3028950"/>
          <p14:tracePt t="8804" x="2901950" y="3054350"/>
          <p14:tracePt t="8822" x="2901950" y="3067050"/>
          <p14:tracePt t="8870" x="2914650" y="3054350"/>
          <p14:tracePt t="8877" x="2952750" y="3009900"/>
          <p14:tracePt t="8888" x="2959100" y="2965450"/>
          <p14:tracePt t="8905" x="2971800" y="2882900"/>
          <p14:tracePt t="8921" x="2971800" y="2857500"/>
          <p14:tracePt t="8938" x="2971800" y="2844800"/>
          <p14:tracePt t="8955" x="2971800" y="2838450"/>
          <p14:tracePt t="8971" x="2971800" y="2832100"/>
          <p14:tracePt t="9009" x="2971800" y="2819400"/>
          <p14:tracePt t="9044" x="2965450" y="2819400"/>
          <p14:tracePt t="9081" x="2959100" y="2819400"/>
          <p14:tracePt t="9088" x="2959100" y="2825750"/>
          <p14:tracePt t="9095" x="2959100" y="2832100"/>
          <p14:tracePt t="9104" x="2959100" y="2838450"/>
          <p14:tracePt t="9121" x="2959100" y="2844800"/>
          <p14:tracePt t="9138" x="2959100" y="2851150"/>
          <p14:tracePt t="9154" x="2959100" y="2857500"/>
          <p14:tracePt t="9263" x="2946400" y="2857500"/>
          <p14:tracePt t="9343" x="2946400" y="2863850"/>
          <p14:tracePt t="9387" x="2946400" y="2870200"/>
          <p14:tracePt t="11420" x="3105150" y="2806700"/>
          <p14:tracePt t="11426" x="3200400" y="2762250"/>
          <p14:tracePt t="11435" x="3352800" y="2717800"/>
          <p14:tracePt t="11452" x="3543300" y="2686050"/>
          <p14:tracePt t="11469" x="3975100" y="2597150"/>
          <p14:tracePt t="11485" x="4152900" y="2546350"/>
          <p14:tracePt t="11502" x="4540250" y="2438400"/>
          <p14:tracePt t="11519" x="4749800" y="2368550"/>
          <p14:tracePt t="11535" x="5181600" y="2228850"/>
          <p14:tracePt t="11552" x="5353050" y="2159000"/>
          <p14:tracePt t="11569" x="5467350" y="2089150"/>
          <p14:tracePt t="11586" x="5670550" y="1974850"/>
          <p14:tracePt t="11602" x="5797550" y="1917700"/>
          <p14:tracePt t="11619" x="5861050" y="1873250"/>
          <p14:tracePt t="11636" x="5911850" y="1847850"/>
          <p14:tracePt t="11652" x="5988050" y="1784350"/>
          <p14:tracePt t="11669" x="6045200" y="1727200"/>
          <p14:tracePt t="11685" x="6076950" y="1701800"/>
          <p14:tracePt t="11702" x="6153150" y="1619250"/>
          <p14:tracePt t="11719" x="6203950" y="1568450"/>
          <p14:tracePt t="11735" x="6242050" y="1524000"/>
          <p14:tracePt t="11752" x="6299200" y="1447800"/>
          <p14:tracePt t="11769" x="6362700" y="1371600"/>
          <p14:tracePt t="11785" x="6381750" y="1333500"/>
          <p14:tracePt t="11802" x="6394450" y="1308100"/>
          <p14:tracePt t="11819" x="6419850" y="1263650"/>
          <p14:tracePt t="11835" x="6419850" y="1250950"/>
          <p14:tracePt t="11852" x="6419850" y="1238250"/>
          <p14:tracePt t="11885" x="6419850" y="1231900"/>
          <p14:tracePt t="11914" x="6419850" y="1225550"/>
          <p14:tracePt t="11958" x="6419850" y="1219200"/>
          <p14:tracePt t="11972" x="6419850" y="1206500"/>
          <p14:tracePt t="11979" x="6419850" y="1200150"/>
          <p14:tracePt t="11987" x="6419850" y="1193800"/>
          <p14:tracePt t="12002" x="6419850" y="1187450"/>
          <p14:tracePt t="12018" x="6419850" y="1174750"/>
          <p14:tracePt t="12035" x="6407150" y="1143000"/>
          <p14:tracePt t="12052" x="6375400" y="1111250"/>
          <p14:tracePt t="12068" x="6337300" y="1073150"/>
          <p14:tracePt t="12085" x="6311900" y="1060450"/>
          <p14:tracePt t="12103" x="6280150" y="1047750"/>
          <p14:tracePt t="12118" x="6248400" y="1047750"/>
          <p14:tracePt t="12135" x="6229350" y="1047750"/>
          <p14:tracePt t="12152" x="6203950" y="1047750"/>
          <p14:tracePt t="12168" x="6165850" y="1047750"/>
          <p14:tracePt t="12185" x="6127750" y="1054100"/>
          <p14:tracePt t="12202" x="6083300" y="1066800"/>
          <p14:tracePt t="12218" x="6038850" y="1098550"/>
          <p14:tracePt t="12235" x="5911850" y="1130300"/>
          <p14:tracePt t="12252" x="5829300" y="1149350"/>
          <p14:tracePt t="12268" x="5791200" y="1168400"/>
          <p14:tracePt t="12285" x="5740400" y="1181100"/>
          <p14:tracePt t="12301" x="5727700" y="1187450"/>
          <p14:tracePt t="12318" x="5721350" y="1193800"/>
          <p14:tracePt t="12336" x="5702300" y="1193800"/>
          <p14:tracePt t="12351" x="5689600" y="1206500"/>
          <p14:tracePt t="12368" x="5683250" y="1212850"/>
          <p14:tracePt t="12385" x="5670550" y="1231900"/>
          <p14:tracePt t="12387" x="5670550" y="1238250"/>
          <p14:tracePt t="12401" x="5657850" y="1257300"/>
          <p14:tracePt t="12418" x="5645150" y="1295400"/>
          <p14:tracePt t="12435" x="5638800" y="1320800"/>
          <p14:tracePt t="12452" x="5632450" y="1346200"/>
          <p14:tracePt t="12468" x="5632450" y="1371600"/>
          <p14:tracePt t="12485" x="5632450" y="1384300"/>
          <p14:tracePt t="12502" x="5632450" y="1397000"/>
          <p14:tracePt t="12518" x="5632450" y="1416050"/>
          <p14:tracePt t="12534" x="5632450" y="1435100"/>
          <p14:tracePt t="12551" x="5632450" y="1454150"/>
          <p14:tracePt t="12568" x="5657850" y="1485900"/>
          <p14:tracePt t="12585" x="5689600" y="1517650"/>
          <p14:tracePt t="12601" x="5734050" y="1555750"/>
          <p14:tracePt t="12618" x="5765800" y="1574800"/>
          <p14:tracePt t="12634" x="5810250" y="1600200"/>
          <p14:tracePt t="12651" x="5835650" y="1619250"/>
          <p14:tracePt t="12668" x="5886450" y="1619250"/>
          <p14:tracePt t="12685" x="5918200" y="1625600"/>
          <p14:tracePt t="12702" x="5988050" y="1625600"/>
          <p14:tracePt t="12718" x="6038850" y="1619250"/>
          <p14:tracePt t="12734" x="6108700" y="1600200"/>
          <p14:tracePt t="12751" x="6203950" y="1549400"/>
          <p14:tracePt t="12768" x="6261100" y="1498600"/>
          <p14:tracePt t="12785" x="6324600" y="1435100"/>
          <p14:tracePt t="12802" x="6356350" y="1403350"/>
          <p14:tracePt t="12818" x="6394450" y="1352550"/>
          <p14:tracePt t="12834" x="6407150" y="1327150"/>
          <p14:tracePt t="12851" x="6419850" y="1301750"/>
          <p14:tracePt t="12868" x="6426200" y="1270000"/>
          <p14:tracePt t="12885" x="6426200" y="1263650"/>
          <p14:tracePt t="12901" x="6413500" y="1231900"/>
          <p14:tracePt t="12918" x="6350000" y="1200150"/>
          <p14:tracePt t="12934" x="6280150" y="1174750"/>
          <p14:tracePt t="12951" x="6254750" y="1162050"/>
          <p14:tracePt t="12968" x="6235700" y="1162050"/>
          <p14:tracePt t="12984" x="6223000" y="1162050"/>
          <p14:tracePt t="13028" x="6223000" y="1168400"/>
          <p14:tracePt t="13037" x="6223000" y="1174750"/>
          <p14:tracePt t="13051" x="6223000" y="1193800"/>
          <p14:tracePt t="13068" x="6223000" y="1206500"/>
          <p14:tracePt t="13084" x="6223000" y="1219200"/>
          <p14:tracePt t="13101" x="6223000" y="1244600"/>
          <p14:tracePt t="13117" x="6229350" y="1250950"/>
          <p14:tracePt t="13134" x="6242050" y="1257300"/>
          <p14:tracePt t="13151" x="6242050" y="1263650"/>
          <p14:tracePt t="13167" x="6261100" y="1276350"/>
          <p14:tracePt t="13184" x="6267450" y="1282700"/>
          <p14:tracePt t="13201" x="6273800" y="1295400"/>
          <p14:tracePt t="13217" x="6286500" y="1301750"/>
          <p14:tracePt t="13234" x="6305550" y="1314450"/>
          <p14:tracePt t="13251" x="6311900" y="1327150"/>
          <p14:tracePt t="13267" x="6318250" y="1333500"/>
          <p14:tracePt t="13284" x="6324600" y="1346200"/>
          <p14:tracePt t="13301" x="6330950" y="1352550"/>
          <p14:tracePt t="13317" x="6337300" y="1358900"/>
          <p14:tracePt t="13334" x="6343650" y="1371600"/>
          <p14:tracePt t="13351" x="6343650" y="1377950"/>
          <p14:tracePt t="13368" x="6356350" y="1384300"/>
          <p14:tracePt t="13384" x="6356350" y="1403350"/>
          <p14:tracePt t="13387" x="6362700" y="1409700"/>
          <p14:tracePt t="13401" x="6362700" y="1422400"/>
          <p14:tracePt t="13434" x="6369050" y="1435100"/>
          <p14:tracePt t="13451" x="6369050" y="1460500"/>
          <p14:tracePt t="13467" x="6375400" y="1466850"/>
          <p14:tracePt t="13484" x="6375400" y="1479550"/>
          <p14:tracePt t="13501" x="6375400" y="1492250"/>
          <p14:tracePt t="13517" x="6375400" y="1511300"/>
          <p14:tracePt t="13534" x="6375400" y="1524000"/>
          <p14:tracePt t="13552" x="6375400" y="1536700"/>
          <p14:tracePt t="13567" x="6375400" y="1549400"/>
          <p14:tracePt t="13584" x="6375400" y="1562100"/>
          <p14:tracePt t="13600" x="6375400" y="1581150"/>
          <p14:tracePt t="13617" x="6375400" y="1587500"/>
          <p14:tracePt t="13634" x="6375400" y="1606550"/>
          <p14:tracePt t="13650" x="6375400" y="1619250"/>
          <p14:tracePt t="13667" x="6375400" y="1631950"/>
          <p14:tracePt t="13684" x="6375400" y="1644650"/>
          <p14:tracePt t="13700" x="6375400" y="1651000"/>
          <p14:tracePt t="13717" x="6375400" y="1657350"/>
          <p14:tracePt t="13756" x="6375400" y="1663700"/>
          <p14:tracePt t="13787" x="6375400" y="1670050"/>
          <p14:tracePt t="13822" x="6375400" y="1676400"/>
          <p14:tracePt t="13853" x="6375400" y="1689100"/>
          <p14:tracePt t="13873" x="6375400" y="1695450"/>
          <p14:tracePt t="13888" x="6375400" y="1701800"/>
          <p14:tracePt t="13909" x="6375400" y="1708150"/>
          <p14:tracePt t="13916" x="6375400" y="1714500"/>
          <p14:tracePt t="13925" x="6375400" y="1720850"/>
          <p14:tracePt t="13933" x="6375400" y="1727200"/>
          <p14:tracePt t="13950" x="6375400" y="1739900"/>
          <p14:tracePt t="13968" x="6375400" y="1758950"/>
          <p14:tracePt t="13983" x="6381750" y="1784350"/>
          <p14:tracePt t="14000" x="6381750" y="1822450"/>
          <p14:tracePt t="14018" x="6381750" y="1854200"/>
          <p14:tracePt t="14033" x="6388100" y="1911350"/>
          <p14:tracePt t="14050" x="6388100" y="1949450"/>
          <p14:tracePt t="14066" x="6388100" y="1981200"/>
          <p14:tracePt t="14083" x="6388100" y="2025650"/>
          <p14:tracePt t="14100" x="6388100" y="2051050"/>
          <p14:tracePt t="14116" x="6388100" y="2076450"/>
          <p14:tracePt t="14134" x="6388100" y="2101850"/>
          <p14:tracePt t="14150" x="6388100" y="2139950"/>
          <p14:tracePt t="14166" x="6388100" y="2152650"/>
          <p14:tracePt t="14183" x="6394450" y="2171700"/>
          <p14:tracePt t="14200" x="6394450" y="2209800"/>
          <p14:tracePt t="14216" x="6394450" y="2222500"/>
          <p14:tracePt t="14233" x="6394450" y="2241550"/>
          <p14:tracePt t="14249" x="6394450" y="2266950"/>
          <p14:tracePt t="14266" x="6394450" y="2292350"/>
          <p14:tracePt t="14283" x="6394450" y="2311400"/>
          <p14:tracePt t="14300" x="6394450" y="2330450"/>
          <p14:tracePt t="14316" x="6394450" y="2343150"/>
          <p14:tracePt t="14333" x="6394450" y="2355850"/>
          <p14:tracePt t="14350" x="6394450" y="2381250"/>
          <p14:tracePt t="14367" x="6394450" y="2406650"/>
          <p14:tracePt t="14383" x="6394450" y="2438400"/>
          <p14:tracePt t="14399" x="6394450" y="2463800"/>
          <p14:tracePt t="14416" x="6394450" y="2495550"/>
          <p14:tracePt t="14433" x="6394450" y="2527300"/>
          <p14:tracePt t="14450" x="6394450" y="2584450"/>
          <p14:tracePt t="14466" x="6388100" y="2622550"/>
          <p14:tracePt t="14483" x="6381750" y="2660650"/>
          <p14:tracePt t="14499" x="6381750" y="2711450"/>
          <p14:tracePt t="14516" x="6375400" y="2736850"/>
          <p14:tracePt t="14533" x="6375400" y="2755900"/>
          <p14:tracePt t="14549" x="6362700" y="2800350"/>
          <p14:tracePt t="14566" x="6362700" y="2819400"/>
          <p14:tracePt t="14583" x="6343650" y="2851150"/>
          <p14:tracePt t="14600" x="6343650" y="2863850"/>
          <p14:tracePt t="14616" x="6343650" y="2889250"/>
          <p14:tracePt t="14633" x="6343650" y="2895600"/>
          <p14:tracePt t="15105" x="6343650" y="2914650"/>
          <p14:tracePt t="15111" x="6343650" y="2933700"/>
          <p14:tracePt t="15119" x="6343650" y="2946400"/>
          <p14:tracePt t="15132" x="6343650" y="2984500"/>
          <p14:tracePt t="15149" x="6343650" y="3028950"/>
          <p14:tracePt t="15166" x="6343650" y="3048000"/>
          <p14:tracePt t="15184" x="6343650" y="3073400"/>
          <p14:tracePt t="15199" x="6343650" y="3105150"/>
          <p14:tracePt t="15216" x="6343650" y="3117850"/>
          <p14:tracePt t="15232" x="6343650" y="3124200"/>
          <p14:tracePt t="15249" x="6343650" y="3143250"/>
          <p14:tracePt t="15266" x="6343650" y="3155950"/>
          <p14:tracePt t="15282" x="6343650" y="3168650"/>
          <p14:tracePt t="15299" x="6343650" y="3181350"/>
          <p14:tracePt t="15315" x="6343650" y="3194050"/>
          <p14:tracePt t="15332" x="6343650" y="3219450"/>
          <p14:tracePt t="15349" x="6343650" y="3244850"/>
          <p14:tracePt t="15365" x="6343650" y="3282950"/>
          <p14:tracePt t="15382" x="6343650" y="3289300"/>
          <p14:tracePt t="15399" x="6343650" y="3314700"/>
          <p14:tracePt t="15416" x="6343650" y="3333750"/>
          <p14:tracePt t="15433" x="6343650" y="3371850"/>
          <p14:tracePt t="15448" x="6343650" y="3403600"/>
          <p14:tracePt t="15465" x="6343650" y="3416300"/>
          <p14:tracePt t="15482" x="6343650" y="3454400"/>
          <p14:tracePt t="15498" x="6343650" y="3467100"/>
          <p14:tracePt t="15516" x="6343650" y="3479800"/>
          <p14:tracePt t="15532" x="6343650" y="3492500"/>
          <p14:tracePt t="15548" x="6343650" y="3530600"/>
          <p14:tracePt t="15565" x="6343650" y="3536950"/>
          <p14:tracePt t="15582" x="6343650" y="3556000"/>
          <p14:tracePt t="15598" x="6343650" y="3575050"/>
          <p14:tracePt t="15615" x="6350000" y="3600450"/>
          <p14:tracePt t="15632" x="6350000" y="3632200"/>
          <p14:tracePt t="15648" x="6356350" y="3657600"/>
          <p14:tracePt t="15666" x="6356350" y="3695700"/>
          <p14:tracePt t="15682" x="6356350" y="3708400"/>
          <p14:tracePt t="15699" x="6356350" y="3727450"/>
          <p14:tracePt t="15715" x="6356350" y="3765550"/>
          <p14:tracePt t="15732" x="6356350" y="3778250"/>
          <p14:tracePt t="15749" x="6356350" y="3784600"/>
          <p14:tracePt t="15765" x="6356350" y="3797300"/>
          <p14:tracePt t="15782" x="6356350" y="3816350"/>
          <p14:tracePt t="15799" x="6356350" y="3835400"/>
          <p14:tracePt t="15815" x="6356350" y="3860800"/>
          <p14:tracePt t="15832" x="6356350" y="3886200"/>
          <p14:tracePt t="15849" x="6356350" y="3898900"/>
          <p14:tracePt t="15865" x="6356350" y="3917950"/>
          <p14:tracePt t="15882" x="6356350" y="3930650"/>
          <p14:tracePt t="15884" x="6356350" y="3943350"/>
          <p14:tracePt t="15898" x="6356350" y="3962400"/>
          <p14:tracePt t="15915" x="6356350" y="3981450"/>
          <p14:tracePt t="15931" x="6356350" y="4006850"/>
          <p14:tracePt t="15948" x="6356350" y="4025900"/>
          <p14:tracePt t="15965" x="6356350" y="4057650"/>
          <p14:tracePt t="15981" x="6356350" y="4076700"/>
          <p14:tracePt t="15998" x="6356350" y="4095750"/>
          <p14:tracePt t="16015" x="6356350" y="4114800"/>
          <p14:tracePt t="16031" x="6350000" y="4133850"/>
          <p14:tracePt t="16048" x="6350000" y="4152900"/>
          <p14:tracePt t="16065" x="6350000" y="4184650"/>
          <p14:tracePt t="16082" x="6350000" y="4197350"/>
          <p14:tracePt t="16098" x="6343650" y="4216400"/>
          <p14:tracePt t="16114" x="6337300" y="4241800"/>
          <p14:tracePt t="16131" x="6330950" y="4260850"/>
          <p14:tracePt t="16148" x="6330950" y="4279900"/>
          <p14:tracePt t="16165" x="6324600" y="4305300"/>
          <p14:tracePt t="16181" x="6318250" y="4330700"/>
          <p14:tracePt t="16198" x="6311900" y="4337050"/>
          <p14:tracePt t="16214" x="6311900" y="4362450"/>
          <p14:tracePt t="16231" x="6305550" y="4381500"/>
          <p14:tracePt t="16248" x="6299200" y="4387850"/>
          <p14:tracePt t="16265" x="6299200" y="4400550"/>
          <p14:tracePt t="16281" x="6292850" y="4419600"/>
          <p14:tracePt t="16298" x="6286500" y="4432300"/>
          <p14:tracePt t="16314" x="6286500" y="4445000"/>
          <p14:tracePt t="16331" x="6280150" y="4457700"/>
          <p14:tracePt t="16348" x="6273800" y="4470400"/>
          <p14:tracePt t="16364" x="6273800" y="4489450"/>
          <p14:tracePt t="16398" x="6273800" y="4495800"/>
          <p14:tracePt t="16414" x="6273800" y="4502150"/>
          <p14:tracePt t="16431" x="6273800" y="4508500"/>
          <p14:tracePt t="16448" x="6273800" y="4521200"/>
          <p14:tracePt t="16464" x="6267450" y="4527550"/>
          <p14:tracePt t="16481" x="6267450" y="4540250"/>
          <p14:tracePt t="16498" x="6267450" y="4546600"/>
          <p14:tracePt t="16514" x="6267450" y="4559300"/>
          <p14:tracePt t="16531" x="6267450" y="4584700"/>
          <p14:tracePt t="16547" x="6267450" y="4591050"/>
          <p14:tracePt t="16564" x="6261100" y="4603750"/>
          <p14:tracePt t="16581" x="6261100" y="4622800"/>
          <p14:tracePt t="16598" x="6261100" y="4635500"/>
          <p14:tracePt t="16615" x="6261100" y="4648200"/>
          <p14:tracePt t="16631" x="6261100" y="4660900"/>
          <p14:tracePt t="16648" x="6261100" y="4673600"/>
          <p14:tracePt t="16664" x="6261100" y="4686300"/>
          <p14:tracePt t="16681" x="6261100" y="4705350"/>
          <p14:tracePt t="16697" x="6261100" y="4718050"/>
          <p14:tracePt t="16714" x="6261100" y="4730750"/>
          <p14:tracePt t="16732" x="6261100" y="4737100"/>
          <p14:tracePt t="16747" x="6261100" y="4743450"/>
          <p14:tracePt t="16764" x="6261100" y="4756150"/>
          <p14:tracePt t="16781" x="6261100" y="4762500"/>
          <p14:tracePt t="16797" x="6261100" y="4768850"/>
          <p14:tracePt t="16814" x="6261100" y="4775200"/>
          <p14:tracePt t="16830" x="6261100" y="4787900"/>
          <p14:tracePt t="16847" x="6261100" y="4794250"/>
          <p14:tracePt t="16865" x="6261100" y="4806950"/>
          <p14:tracePt t="16867" x="6261100" y="4813300"/>
          <p14:tracePt t="16881" x="6261100" y="4819650"/>
          <p14:tracePt t="16897" x="6261100" y="4832350"/>
          <p14:tracePt t="16930" x="6261100" y="4851400"/>
          <p14:tracePt t="16947" x="6261100" y="4870450"/>
          <p14:tracePt t="16964" x="6261100" y="4876800"/>
          <p14:tracePt t="16982" x="6261100" y="4889500"/>
          <p14:tracePt t="16997" x="6261100" y="4908550"/>
          <p14:tracePt t="17014" x="6261100" y="4921250"/>
          <p14:tracePt t="17030" x="6261100" y="4933950"/>
          <p14:tracePt t="17047" x="6261100" y="4953000"/>
          <p14:tracePt t="17064" x="6261100" y="4959350"/>
          <p14:tracePt t="17080" x="6261100" y="4978400"/>
          <p14:tracePt t="17098" x="6261100" y="4991100"/>
          <p14:tracePt t="17114" x="6261100" y="4997450"/>
          <p14:tracePt t="17130" x="6261100" y="5010150"/>
          <p14:tracePt t="17147" x="6261100" y="5022850"/>
          <p14:tracePt t="17164" x="6261100" y="5035550"/>
          <p14:tracePt t="17181" x="6261100" y="5048250"/>
          <p14:tracePt t="17197" x="6261100" y="5060950"/>
          <p14:tracePt t="17214" x="6261100" y="5067300"/>
          <p14:tracePt t="17652" x="6261100" y="5073650"/>
          <p14:tracePt t="17659" x="6261100" y="5086350"/>
          <p14:tracePt t="17667" x="6261100" y="5092700"/>
          <p14:tracePt t="17681" x="6261100" y="5105400"/>
          <p14:tracePt t="17696" x="6261100" y="5130800"/>
          <p14:tracePt t="17713" x="6261100" y="5143500"/>
          <p14:tracePt t="17730" x="6261100" y="5156200"/>
          <p14:tracePt t="17746" x="6261100" y="5175250"/>
          <p14:tracePt t="17763" x="6261100" y="5187950"/>
          <p14:tracePt t="17780" x="6261100" y="5200650"/>
          <p14:tracePt t="17797" x="6261100" y="5213350"/>
          <p14:tracePt t="17813" x="6261100" y="5226050"/>
          <p14:tracePt t="17830" x="6261100" y="5245100"/>
          <p14:tracePt t="17846" x="6261100" y="5257800"/>
          <p14:tracePt t="17863" x="6261100" y="5283200"/>
          <p14:tracePt t="17880" x="6261100" y="5308600"/>
          <p14:tracePt t="17896" x="6261100" y="5321300"/>
          <p14:tracePt t="17914" x="6261100" y="5334000"/>
          <p14:tracePt t="17930" x="6267450" y="5372100"/>
          <p14:tracePt t="17947" x="6267450" y="5384800"/>
          <p14:tracePt t="17963" x="6267450" y="5391150"/>
          <p14:tracePt t="17979" x="6273800" y="5416550"/>
          <p14:tracePt t="17996" x="6273800" y="5422900"/>
          <p14:tracePt t="18013" x="6273800" y="5429250"/>
          <p14:tracePt t="18046" x="6273800" y="5435600"/>
          <p14:tracePt t="18063" x="6273800" y="5441950"/>
          <p14:tracePt t="18079" x="6273800" y="5448300"/>
          <p14:tracePt t="18096" x="6280150" y="5461000"/>
          <p14:tracePt t="18113" x="6286500" y="5473700"/>
          <p14:tracePt t="18129" x="6286500" y="5486400"/>
          <p14:tracePt t="18147" x="6286500" y="5499100"/>
          <p14:tracePt t="18163" x="6286500" y="5511800"/>
          <p14:tracePt t="18180" x="6292850" y="5530850"/>
          <p14:tracePt t="18196" x="6292850" y="5543550"/>
          <p14:tracePt t="18213" x="6299200" y="5556250"/>
          <p14:tracePt t="18230" x="6299200" y="5568950"/>
          <p14:tracePt t="18246" x="6305550" y="5575300"/>
          <p14:tracePt t="18264" x="6305550" y="5588000"/>
          <p14:tracePt t="18280" x="6318250" y="5588000"/>
          <p14:tracePt t="18296" x="6318250" y="5594350"/>
          <p14:tracePt t="18329" x="6324600" y="5594350"/>
          <p14:tracePt t="18346" x="6337300" y="5594350"/>
          <p14:tracePt t="18380" x="6350000" y="5594350"/>
          <p14:tracePt t="18396" x="6362700" y="5594350"/>
          <p14:tracePt t="18413" x="6381750" y="5581650"/>
          <p14:tracePt t="18430" x="6394450" y="5562600"/>
          <p14:tracePt t="18446" x="6413500" y="5499100"/>
          <p14:tracePt t="18463" x="6419850" y="5416550"/>
          <p14:tracePt t="18479" x="6419850" y="5302250"/>
          <p14:tracePt t="18497" x="6419850" y="5213350"/>
          <p14:tracePt t="18513" x="6413500" y="5130800"/>
          <p14:tracePt t="18529" x="6407150" y="5086350"/>
          <p14:tracePt t="18546" x="6394450" y="5060950"/>
          <p14:tracePt t="18563" x="6381750" y="5022850"/>
          <p14:tracePt t="18579" x="6369050" y="5003800"/>
          <p14:tracePt t="18596" x="6350000" y="4991100"/>
          <p14:tracePt t="18613" x="6337300" y="4965700"/>
          <p14:tracePt t="18629" x="6299200" y="4933950"/>
          <p14:tracePt t="18646" x="6254750" y="4914900"/>
          <p14:tracePt t="18663" x="6216650" y="4889500"/>
          <p14:tracePt t="18679" x="6153150" y="4870450"/>
          <p14:tracePt t="18696" x="6127750" y="4870450"/>
          <p14:tracePt t="18713" x="6076950" y="4864100"/>
          <p14:tracePt t="18730" x="6032500" y="4864100"/>
          <p14:tracePt t="18746" x="5981700" y="4864100"/>
          <p14:tracePt t="18762" x="5943600" y="4864100"/>
          <p14:tracePt t="18779" x="5892800" y="4870450"/>
          <p14:tracePt t="18796" x="5816600" y="4889500"/>
          <p14:tracePt t="18813" x="5772150" y="4908550"/>
          <p14:tracePt t="18829" x="5740400" y="4921250"/>
          <p14:tracePt t="18846" x="5727700" y="4927600"/>
          <p14:tracePt t="18862" x="5708650" y="4940300"/>
          <p14:tracePt t="18879" x="5689600" y="4965700"/>
          <p14:tracePt t="18896" x="5664200" y="4997450"/>
          <p14:tracePt t="18900" x="5651500" y="5029200"/>
          <p14:tracePt t="18912" x="5607050" y="5105400"/>
          <p14:tracePt t="18929" x="5581650" y="5200650"/>
          <p14:tracePt t="18946" x="5568950" y="5276850"/>
          <p14:tracePt t="18962" x="5556250" y="5321300"/>
          <p14:tracePt t="18979" x="5556250" y="5410200"/>
          <p14:tracePt t="18995" x="5556250" y="5461000"/>
          <p14:tracePt t="19012" x="5556250" y="5499100"/>
          <p14:tracePt t="19029" x="5575300" y="5568950"/>
          <p14:tracePt t="19045" x="5588000" y="5613400"/>
          <p14:tracePt t="19062" x="5600700" y="5638800"/>
          <p14:tracePt t="19079" x="5626100" y="5670550"/>
          <p14:tracePt t="19096" x="5695950" y="5721350"/>
          <p14:tracePt t="19112" x="5740400" y="5772150"/>
          <p14:tracePt t="19129" x="5803900" y="5797550"/>
          <p14:tracePt t="19146" x="5886450" y="5835650"/>
          <p14:tracePt t="19162" x="5930900" y="5854700"/>
          <p14:tracePt t="19179" x="5969000" y="5861050"/>
          <p14:tracePt t="19196" x="6019800" y="5861050"/>
          <p14:tracePt t="19212" x="6070600" y="5861050"/>
          <p14:tracePt t="19229" x="6140450" y="5861050"/>
          <p14:tracePt t="19246" x="6184900" y="5848350"/>
          <p14:tracePt t="19262" x="6267450" y="5829300"/>
          <p14:tracePt t="19279" x="6292850" y="5810250"/>
          <p14:tracePt t="19295" x="6324600" y="5791200"/>
          <p14:tracePt t="19312" x="6381750" y="5753100"/>
          <p14:tracePt t="19329" x="6470650" y="5613400"/>
          <p14:tracePt t="19345" x="6508750" y="5537200"/>
          <p14:tracePt t="19362" x="6565900" y="5422900"/>
          <p14:tracePt t="19379" x="6623050" y="5308600"/>
          <p14:tracePt t="19396" x="6648450" y="5200650"/>
          <p14:tracePt t="19412" x="6686550" y="5080000"/>
          <p14:tracePt t="19429" x="6686550" y="4991100"/>
          <p14:tracePt t="19445" x="6680200" y="4908550"/>
          <p14:tracePt t="19462" x="6661150" y="4819650"/>
          <p14:tracePt t="19478" x="6642100" y="4743450"/>
          <p14:tracePt t="19495" x="6578600" y="4635500"/>
          <p14:tracePt t="19512" x="6534150" y="4572000"/>
          <p14:tracePt t="19528" x="6489700" y="4521200"/>
          <p14:tracePt t="19546" x="6426200" y="4476750"/>
          <p14:tracePt t="19562" x="6343650" y="4432300"/>
          <p14:tracePt t="19578" x="6324600" y="4419600"/>
          <p14:tracePt t="19595" x="6305550" y="4413250"/>
          <p14:tracePt t="19612" x="6280150" y="4413250"/>
          <p14:tracePt t="19628" x="6267450" y="4413250"/>
          <p14:tracePt t="19645" x="6242050" y="4413250"/>
          <p14:tracePt t="19662" x="6216650" y="4438650"/>
          <p14:tracePt t="19678" x="6178550" y="4483100"/>
          <p14:tracePt t="19695" x="6159500" y="4533900"/>
          <p14:tracePt t="19712" x="6146800" y="4572000"/>
          <p14:tracePt t="19728" x="6146800" y="4635500"/>
          <p14:tracePt t="19745" x="6146800" y="4673600"/>
          <p14:tracePt t="19762" x="6165850" y="4705350"/>
          <p14:tracePt t="19778" x="6223000" y="4749800"/>
          <p14:tracePt t="19795" x="6318250" y="4826000"/>
          <p14:tracePt t="19812" x="6362700" y="4851400"/>
          <p14:tracePt t="19828" x="6445250" y="4883150"/>
          <p14:tracePt t="19845" x="6559550" y="4914900"/>
          <p14:tracePt t="19862" x="6629400" y="4914900"/>
          <p14:tracePt t="19878" x="6692900" y="4914900"/>
          <p14:tracePt t="19896" x="6750050" y="4914900"/>
          <p14:tracePt t="19899" x="6762750" y="4914900"/>
          <p14:tracePt t="19912" x="6813550" y="4914900"/>
          <p14:tracePt t="19928" x="6858000" y="4914900"/>
          <p14:tracePt t="19945" x="6883400" y="4908550"/>
          <p14:tracePt t="19961" x="6902450" y="4908550"/>
          <p14:tracePt t="19978" x="6915150" y="4889500"/>
          <p14:tracePt t="19995" x="6934200" y="4883150"/>
          <p14:tracePt t="29014" x="6921500" y="4883150"/>
          <p14:tracePt t="29022" x="6908800" y="4883150"/>
          <p14:tracePt t="29028" x="6896100" y="4883150"/>
          <p14:tracePt t="29036" x="6877050" y="4883150"/>
          <p14:tracePt t="29053" x="6858000" y="4876800"/>
          <p14:tracePt t="29069" x="6832600" y="4857750"/>
          <p14:tracePt t="29086" x="6775450" y="4787900"/>
          <p14:tracePt t="29103" x="6724650" y="4711700"/>
          <p14:tracePt t="29120" x="6711950" y="4686300"/>
          <p14:tracePt t="29136" x="6705600" y="4648200"/>
          <p14:tracePt t="29153" x="6699250" y="4616450"/>
          <p14:tracePt t="29170" x="6699250" y="4591050"/>
          <p14:tracePt t="29186" x="6699250" y="4565650"/>
          <p14:tracePt t="29203" x="6699250" y="4489450"/>
          <p14:tracePt t="29219" x="6699250" y="4419600"/>
          <p14:tracePt t="29236" x="6699250" y="4311650"/>
          <p14:tracePt t="29253" x="6686550" y="4210050"/>
          <p14:tracePt t="29270" x="6673850" y="4121150"/>
          <p14:tracePt t="29286" x="6661150" y="4070350"/>
          <p14:tracePt t="29303" x="6648450" y="4038600"/>
          <p14:tracePt t="29320" x="6629400" y="3994150"/>
          <p14:tracePt t="29336" x="6604000" y="3956050"/>
          <p14:tracePt t="29353" x="6572250" y="3930650"/>
          <p14:tracePt t="29369" x="6502400" y="3854450"/>
          <p14:tracePt t="29386" x="6394450" y="3702050"/>
          <p14:tracePt t="29403" x="6299200" y="3606800"/>
          <p14:tracePt t="29419" x="6172200" y="3530600"/>
          <p14:tracePt t="29436" x="5905500" y="3409950"/>
          <p14:tracePt t="29453" x="5740400" y="3340100"/>
          <p14:tracePt t="29469" x="5435600" y="3219450"/>
          <p14:tracePt t="29486" x="5276850" y="3155950"/>
          <p14:tracePt t="29503" x="5080000" y="3048000"/>
          <p14:tracePt t="29519" x="4972050" y="3003550"/>
          <p14:tracePt t="29536" x="4914900" y="2952750"/>
          <p14:tracePt t="29553" x="4800600" y="2851150"/>
          <p14:tracePt t="29569" x="4737100" y="2749550"/>
          <p14:tracePt t="29587" x="4673600" y="2660650"/>
          <p14:tracePt t="29603" x="4635500" y="2584450"/>
          <p14:tracePt t="29619" x="4591050" y="2527300"/>
          <p14:tracePt t="29636" x="4552950" y="2489200"/>
          <p14:tracePt t="29652" x="4483100" y="2419350"/>
          <p14:tracePt t="29669" x="4337050" y="2336800"/>
          <p14:tracePt t="29686" x="4273550" y="2311400"/>
          <p14:tracePt t="29702" x="4197350" y="2266950"/>
          <p14:tracePt t="29719" x="4121150" y="2235200"/>
          <p14:tracePt t="29736" x="4076700" y="2216150"/>
          <p14:tracePt t="29752" x="4051300" y="2216150"/>
          <p14:tracePt t="29769" x="4038600" y="2203450"/>
          <p14:tracePt t="29786" x="4025900" y="2197100"/>
          <p14:tracePt t="29802" x="4013200" y="2190750"/>
          <p14:tracePt t="29819" x="3994150" y="2184400"/>
          <p14:tracePt t="29835" x="3987800" y="2171700"/>
          <p14:tracePt t="29852" x="3968750" y="2146300"/>
          <p14:tracePt t="29869" x="3962400" y="2139950"/>
          <p14:tracePt t="29885" x="3949700" y="2127250"/>
          <p14:tracePt t="29888" x="3943350" y="2120900"/>
          <p14:tracePt t="29902" x="3930650" y="2108200"/>
          <p14:tracePt t="29919" x="3924300" y="2095500"/>
          <p14:tracePt t="29935" x="3911600" y="2063750"/>
          <p14:tracePt t="29952" x="3905250" y="2044700"/>
          <p14:tracePt t="30040" x="3905250" y="2051050"/>
          <p14:tracePt t="30055" x="3905250" y="2063750"/>
          <p14:tracePt t="30062" x="3905250" y="2076450"/>
          <p14:tracePt t="30071" x="3905250" y="2095500"/>
          <p14:tracePt t="30085" x="3905250" y="2152650"/>
          <p14:tracePt t="30103" x="3898900" y="2235200"/>
          <p14:tracePt t="30119" x="3886200" y="2343150"/>
          <p14:tracePt t="30135" x="3867150" y="2482850"/>
          <p14:tracePt t="30152" x="3848100" y="2603500"/>
          <p14:tracePt t="30169" x="3835400" y="2781300"/>
          <p14:tracePt t="30185" x="3835400" y="2895600"/>
          <p14:tracePt t="30202" x="3835400" y="3016250"/>
          <p14:tracePt t="30218" x="3835400" y="3130550"/>
          <p14:tracePt t="30236" x="3835400" y="3244850"/>
          <p14:tracePt t="30252" x="3835400" y="3467100"/>
          <p14:tracePt t="30268" x="3835400" y="3524250"/>
          <p14:tracePt t="30286" x="3848100" y="3651250"/>
          <p14:tracePt t="30302" x="3848100" y="3879850"/>
          <p14:tracePt t="30318" x="3848100" y="3994150"/>
          <p14:tracePt t="30335" x="3848100" y="4089400"/>
          <p14:tracePt t="30352" x="3829050" y="4203700"/>
          <p14:tracePt t="30369" x="3816350" y="4362450"/>
          <p14:tracePt t="30385" x="3810000" y="4470400"/>
          <p14:tracePt t="30402" x="3810000" y="4546600"/>
          <p14:tracePt t="30418" x="3784600" y="4686300"/>
          <p14:tracePt t="30435" x="3784600" y="4775200"/>
          <p14:tracePt t="30453" x="3784600" y="4845050"/>
          <p14:tracePt t="30469" x="3784600" y="4927600"/>
          <p14:tracePt t="30485" x="3784600" y="5022850"/>
          <p14:tracePt t="30502" x="3784600" y="5086350"/>
          <p14:tracePt t="30518" x="3784600" y="5149850"/>
          <p14:tracePt t="30535" x="3784600" y="5283200"/>
          <p14:tracePt t="30552" x="3784600" y="5359400"/>
          <p14:tracePt t="30568" x="3784600" y="5410200"/>
          <p14:tracePt t="30586" x="3784600" y="5461000"/>
          <p14:tracePt t="30602" x="3784600" y="5492750"/>
          <p14:tracePt t="30619" x="3784600" y="5505450"/>
          <p14:tracePt t="30635" x="3784600" y="5518150"/>
          <p14:tracePt t="30652" x="3784600" y="5524500"/>
          <p14:tracePt t="30669" x="3784600" y="5530850"/>
          <p14:tracePt t="30695" x="3784600" y="5537200"/>
          <p14:tracePt t="30761" x="3784600" y="5543550"/>
          <p14:tracePt t="30827" x="3784600" y="5556250"/>
          <p14:tracePt t="30907" x="3784600" y="5524500"/>
          <p14:tracePt t="30914" x="3784600" y="5473700"/>
          <p14:tracePt t="30922" x="3797300" y="5378450"/>
          <p14:tracePt t="30935" x="3803650" y="5302250"/>
          <p14:tracePt t="30951" x="3829050" y="5022850"/>
          <p14:tracePt t="30968" x="3835400" y="4914900"/>
          <p14:tracePt t="30985" x="3841750" y="4813300"/>
          <p14:tracePt t="31001" x="3854450" y="4692650"/>
          <p14:tracePt t="31018" x="3854450" y="4527550"/>
          <p14:tracePt t="31034" x="3854450" y="4400550"/>
          <p14:tracePt t="31052" x="3848100" y="4210050"/>
          <p14:tracePt t="31068" x="3848100" y="3943350"/>
          <p14:tracePt t="31085" x="3848100" y="3714750"/>
          <p14:tracePt t="31102" x="3854450" y="3524250"/>
          <p14:tracePt t="31118" x="3892550" y="3327400"/>
          <p14:tracePt t="31134" x="3898900" y="3270250"/>
          <p14:tracePt t="31151" x="3898900" y="3219450"/>
          <p14:tracePt t="31168" x="3905250" y="3194050"/>
          <p14:tracePt t="31184" x="3905250" y="3162300"/>
          <p14:tracePt t="31201" x="3905250" y="3155950"/>
          <p14:tracePt t="31218" x="3905250" y="3143250"/>
          <p14:tracePt t="31234" x="3905250" y="3073400"/>
          <p14:tracePt t="31251" x="3905250" y="2990850"/>
          <p14:tracePt t="31268" x="3917950" y="2933700"/>
          <p14:tracePt t="31285" x="3930650" y="2901950"/>
          <p14:tracePt t="31301" x="3930650" y="2870200"/>
          <p14:tracePt t="31317" x="3930650" y="2857500"/>
          <p14:tracePt t="31351" x="3930650" y="2851150"/>
          <p14:tracePt t="31445" x="3937000" y="2851150"/>
          <p14:tracePt t="31526" x="3943350" y="2851150"/>
          <p14:tracePt t="31533" x="3956050" y="2863850"/>
          <p14:tracePt t="31540" x="3962400" y="2946400"/>
          <p14:tracePt t="31551" x="3962400" y="3060700"/>
          <p14:tracePt t="31567" x="3962400" y="3213100"/>
          <p14:tracePt t="31584" x="3962400" y="3403600"/>
          <p14:tracePt t="31601" x="3943350" y="3524250"/>
          <p14:tracePt t="31617" x="3943350" y="3606800"/>
          <p14:tracePt t="31635" x="3943350" y="3651250"/>
          <p14:tracePt t="31651" x="3943350" y="3676650"/>
          <p14:tracePt t="31667" x="3943350" y="3708400"/>
          <p14:tracePt t="31684" x="3962400" y="3752850"/>
          <p14:tracePt t="31701" x="4057650" y="3898900"/>
          <p14:tracePt t="31717" x="4127500" y="4025900"/>
          <p14:tracePt t="31734" x="4184650" y="4146550"/>
          <p14:tracePt t="31751" x="4216400" y="4248150"/>
          <p14:tracePt t="31767" x="4260850" y="4349750"/>
          <p14:tracePt t="31784" x="4286250" y="4457700"/>
          <p14:tracePt t="31801" x="4337050" y="4629150"/>
          <p14:tracePt t="31817" x="4362450" y="4851400"/>
          <p14:tracePt t="31834" x="4381500" y="4946650"/>
          <p14:tracePt t="31851" x="4413250" y="5035550"/>
          <p14:tracePt t="31867" x="4438650" y="5105400"/>
          <p14:tracePt t="31884" x="4470400" y="5143500"/>
          <p14:tracePt t="31901" x="4533900" y="5187950"/>
          <p14:tracePt t="31917" x="4610100" y="5194300"/>
          <p14:tracePt t="31934" x="4775200" y="5181600"/>
          <p14:tracePt t="31950" x="4876800" y="5168900"/>
          <p14:tracePt t="31967" x="4927600" y="5175250"/>
          <p14:tracePt t="31984" x="4953000" y="5181600"/>
          <p14:tracePt t="32000" x="4978400" y="5187950"/>
          <p14:tracePt t="32017" x="4984750" y="5200650"/>
          <p14:tracePt t="32034" x="4991100" y="5213350"/>
          <p14:tracePt t="32050" x="4991100" y="5226050"/>
          <p14:tracePt t="32174" x="4991100" y="5207000"/>
          <p14:tracePt t="32181" x="4991100" y="5181600"/>
          <p14:tracePt t="32188" x="4991100" y="5143500"/>
          <p14:tracePt t="32200" x="4991100" y="5105400"/>
          <p14:tracePt t="32217" x="4997450" y="5035550"/>
          <p14:tracePt t="32234" x="5003800" y="4864100"/>
          <p14:tracePt t="32250" x="5016500" y="4648200"/>
          <p14:tracePt t="32267" x="5029200" y="4445000"/>
          <p14:tracePt t="32284" x="5067300" y="4102100"/>
          <p14:tracePt t="32300" x="5086350" y="3924300"/>
          <p14:tracePt t="32317" x="5086350" y="3848100"/>
          <p14:tracePt t="32334" x="5086350" y="3778250"/>
          <p14:tracePt t="32350" x="5086350" y="3683000"/>
          <p14:tracePt t="32367" x="5086350" y="3651250"/>
          <p14:tracePt t="32383" x="5086350" y="3581400"/>
          <p14:tracePt t="32385" x="5080000" y="3543300"/>
          <p14:tracePt t="32400" x="5060950" y="3473450"/>
          <p14:tracePt t="32417" x="5048250" y="3448050"/>
          <p14:tracePt t="32433" x="5041900" y="3403600"/>
          <p14:tracePt t="32451" x="5029200" y="3371850"/>
          <p14:tracePt t="32466" x="5016500" y="3333750"/>
          <p14:tracePt t="32483" x="5010150" y="3314700"/>
          <p14:tracePt t="32500" x="5010150" y="3295650"/>
          <p14:tracePt t="32516" x="4997450" y="3244850"/>
          <p14:tracePt t="32533" x="4997450" y="3200400"/>
          <p14:tracePt t="32550" x="4997450" y="3168650"/>
          <p14:tracePt t="32566" x="4997450" y="3130550"/>
          <p14:tracePt t="32583" x="4978400" y="3003550"/>
          <p14:tracePt t="32600" x="4972050" y="2971800"/>
          <p14:tracePt t="32616" x="4965700" y="2870200"/>
          <p14:tracePt t="32633" x="4965700" y="2857500"/>
          <p14:tracePt t="32650" x="4965700" y="2844800"/>
          <p14:tracePt t="32667" x="4959350" y="2838450"/>
          <p14:tracePt t="32683" x="4959350" y="2832100"/>
          <p14:tracePt t="32700" x="4959350" y="2819400"/>
          <p14:tracePt t="32757" x="4959350" y="2838450"/>
          <p14:tracePt t="32764" x="4953000" y="2857500"/>
          <p14:tracePt t="32772" x="4946650" y="2895600"/>
          <p14:tracePt t="32783" x="4933950" y="2940050"/>
          <p14:tracePt t="32800" x="4921250" y="3048000"/>
          <p14:tracePt t="32816" x="4889500" y="3232150"/>
          <p14:tracePt t="32833" x="4876800" y="3314700"/>
          <p14:tracePt t="32850" x="4864100" y="3365500"/>
          <p14:tracePt t="32866" x="4857750" y="3479800"/>
          <p14:tracePt t="32883" x="4851400" y="3657600"/>
          <p14:tracePt t="32899" x="4832350" y="3797300"/>
          <p14:tracePt t="32916" x="4832350" y="3949700"/>
          <p14:tracePt t="32933" x="4813300" y="4121150"/>
          <p14:tracePt t="32950" x="4800600" y="4216400"/>
          <p14:tracePt t="32966" x="4800600" y="4254500"/>
          <p14:tracePt t="32983" x="4794250" y="4324350"/>
          <p14:tracePt t="33000" x="4794250" y="4356100"/>
          <p14:tracePt t="33016" x="4794250" y="4387850"/>
          <p14:tracePt t="33033" x="4794250" y="4413250"/>
          <p14:tracePt t="33049" x="4794250" y="4451350"/>
          <p14:tracePt t="33066" x="4794250" y="4483100"/>
          <p14:tracePt t="33083" x="4794250" y="4502150"/>
          <p14:tracePt t="33099" x="4794250" y="4514850"/>
          <p14:tracePt t="33116" x="4794250" y="4533900"/>
          <p14:tracePt t="33133" x="4794250" y="4540250"/>
          <p14:tracePt t="33149" x="4794250" y="4546600"/>
          <p14:tracePt t="33238" x="4806950" y="4495800"/>
          <p14:tracePt t="33244" x="4813300" y="4400550"/>
          <p14:tracePt t="33252" x="4845050" y="4286250"/>
          <p14:tracePt t="33266" x="4870450" y="4127500"/>
          <p14:tracePt t="33282" x="4914900" y="3765550"/>
          <p14:tracePt t="33299" x="4933950" y="3492500"/>
          <p14:tracePt t="33316" x="4965700" y="3333750"/>
          <p14:tracePt t="33332" x="4965700" y="3263900"/>
          <p14:tracePt t="33349" x="4965700" y="3244850"/>
          <p14:tracePt t="33366" x="4965700" y="3238500"/>
          <p14:tracePt t="33382" x="4965700" y="3225800"/>
          <p14:tracePt t="33399" x="4965700" y="3219450"/>
          <p14:tracePt t="33416" x="4965700" y="3213100"/>
          <p14:tracePt t="33493" x="4972050" y="3232150"/>
          <p14:tracePt t="33499" x="4978400" y="3276600"/>
          <p14:tracePt t="33507" x="4978400" y="3302000"/>
          <p14:tracePt t="33515" x="4978400" y="3352800"/>
          <p14:tracePt t="33533" x="4991100" y="3492500"/>
          <p14:tracePt t="33549" x="4991100" y="3587750"/>
          <p14:tracePt t="33565" x="4984750" y="3829050"/>
          <p14:tracePt t="33583" x="4978400" y="4032250"/>
          <p14:tracePt t="33599" x="4965700" y="4127500"/>
          <p14:tracePt t="33615" x="4940300" y="4241800"/>
          <p14:tracePt t="33632" x="4940300" y="4311650"/>
          <p14:tracePt t="33649" x="4933950" y="4400550"/>
          <p14:tracePt t="33666" x="4933950" y="4502150"/>
          <p14:tracePt t="33683" x="4927600" y="4622800"/>
          <p14:tracePt t="33699" x="4927600" y="4679950"/>
          <p14:tracePt t="33715" x="4908550" y="4775200"/>
          <p14:tracePt t="33733" x="4908550" y="4857750"/>
          <p14:tracePt t="33749" x="4895850" y="4959350"/>
          <p14:tracePt t="33765" x="4895850" y="4997450"/>
          <p14:tracePt t="33782" x="4889500" y="5029200"/>
          <p14:tracePt t="33799" x="4889500" y="5041900"/>
          <p14:tracePt t="33815" x="4883150" y="5067300"/>
          <p14:tracePt t="33832" x="4883150" y="5092700"/>
          <p14:tracePt t="33848" x="4857750" y="5162550"/>
          <p14:tracePt t="33866" x="4851400" y="5232400"/>
          <p14:tracePt t="33882" x="4851400" y="5276850"/>
          <p14:tracePt t="33899" x="4845050" y="5314950"/>
          <p14:tracePt t="33915" x="4845050" y="5359400"/>
          <p14:tracePt t="33932" x="4845050" y="5372100"/>
          <p14:tracePt t="33948" x="4845050" y="5384800"/>
          <p14:tracePt t="33966" x="4838700" y="5397500"/>
          <p14:tracePt t="33982" x="4838700" y="5422900"/>
          <p14:tracePt t="33999" x="4838700" y="5435600"/>
          <p14:tracePt t="34016" x="4838700" y="5454650"/>
          <p14:tracePt t="34032" x="4838700" y="5480050"/>
          <p14:tracePt t="34065" x="4838700" y="5486400"/>
          <p14:tracePt t="36063" x="4838700" y="5403850"/>
          <p14:tracePt t="36070" x="4838700" y="5264150"/>
          <p14:tracePt t="36080" x="4838700" y="5162550"/>
          <p14:tracePt t="36097" x="4838700" y="4883150"/>
          <p14:tracePt t="36113" x="4838700" y="4578350"/>
          <p14:tracePt t="36130" x="4838700" y="4349750"/>
          <p14:tracePt t="36147" x="4838700" y="4235450"/>
          <p14:tracePt t="36163" x="4826000" y="4121150"/>
          <p14:tracePt t="36180" x="4806950" y="4019550"/>
          <p14:tracePt t="36197" x="4781550" y="3956050"/>
          <p14:tracePt t="36214" x="4737100" y="3867150"/>
          <p14:tracePt t="36230" x="4711700" y="3835400"/>
          <p14:tracePt t="36247" x="4654550" y="3778250"/>
          <p14:tracePt t="36263" x="4597400" y="3721100"/>
          <p14:tracePt t="36281" x="4540250" y="3663950"/>
          <p14:tracePt t="36296" x="4451350" y="3594100"/>
          <p14:tracePt t="36313" x="4394200" y="3530600"/>
          <p14:tracePt t="36330" x="4286250" y="3403600"/>
          <p14:tracePt t="36346" x="4159250" y="3238500"/>
          <p14:tracePt t="36363" x="4057650" y="3098800"/>
          <p14:tracePt t="36380" x="4032250" y="3073400"/>
          <p14:tracePt t="36397" x="4025900" y="3067050"/>
          <p14:tracePt t="36414" x="4019550" y="3060700"/>
          <p14:tracePt t="36471" x="4013200" y="3060700"/>
          <p14:tracePt t="36508" x="4006850" y="3060700"/>
          <p14:tracePt t="36516" x="4000500" y="3060700"/>
          <p14:tracePt t="36522" x="3987800" y="3060700"/>
          <p14:tracePt t="36529" x="3981450" y="3060700"/>
          <p14:tracePt t="36546" x="3943350" y="3048000"/>
          <p14:tracePt t="36563" x="3873500" y="3028950"/>
          <p14:tracePt t="36579" x="3784600" y="3009900"/>
          <p14:tracePt t="36596" x="3746500" y="3009900"/>
          <p14:tracePt t="36613" x="3740150" y="3009900"/>
          <p14:tracePt t="36631" x="3727450" y="3009900"/>
          <p14:tracePt t="36646" x="3708400" y="3009900"/>
          <p14:tracePt t="36726" x="3714750" y="3009900"/>
          <p14:tracePt t="36734" x="3727450" y="3009900"/>
          <p14:tracePt t="36740" x="3740150" y="3009900"/>
          <p14:tracePt t="36748" x="3759200" y="3009900"/>
          <p14:tracePt t="36763" x="3835400" y="3009900"/>
          <p14:tracePt t="36780" x="3911600" y="2990850"/>
          <p14:tracePt t="36796" x="4051300" y="2971800"/>
          <p14:tracePt t="36813" x="4165600" y="2971800"/>
          <p14:tracePt t="36829" x="4311650" y="2971800"/>
          <p14:tracePt t="36846" x="4356100" y="2971800"/>
          <p14:tracePt t="36863" x="4406900" y="2965450"/>
          <p14:tracePt t="36880" x="4470400" y="2959100"/>
          <p14:tracePt t="36896" x="4483100" y="2959100"/>
          <p14:tracePt t="36913" x="4489450" y="2959100"/>
          <p14:tracePt t="36959" x="4489450" y="2952750"/>
          <p14:tracePt t="36967" x="4483100" y="2946400"/>
          <p14:tracePt t="36980" x="4451350" y="2946400"/>
          <p14:tracePt t="36996" x="4267200" y="2946400"/>
          <p14:tracePt t="37013" x="4133850" y="2959100"/>
          <p14:tracePt t="37029" x="4051300" y="2978150"/>
          <p14:tracePt t="37046" x="3987800" y="3009900"/>
          <p14:tracePt t="37062" x="3968750" y="3022600"/>
          <p14:tracePt t="37079" x="3956050" y="3035300"/>
          <p14:tracePt t="37096" x="3949700" y="3048000"/>
          <p14:tracePt t="37112" x="3949700" y="3073400"/>
          <p14:tracePt t="37129" x="4025900" y="3143250"/>
          <p14:tracePt t="37146" x="4248150" y="3213100"/>
          <p14:tracePt t="37162" x="4387850" y="3213100"/>
          <p14:tracePt t="37179" x="4610100" y="3175000"/>
          <p14:tracePt t="37196" x="4673600" y="3143250"/>
          <p14:tracePt t="37213" x="4711700" y="3130550"/>
          <p14:tracePt t="37229" x="4718050" y="3130550"/>
          <p14:tracePt t="37250" x="4718050" y="3124200"/>
          <p14:tracePt t="37263" x="4711700" y="3105150"/>
          <p14:tracePt t="37279" x="4572000" y="3041650"/>
          <p14:tracePt t="37295" x="4457700" y="3022600"/>
          <p14:tracePt t="37312" x="4267200" y="3022600"/>
          <p14:tracePt t="37329" x="4146550" y="3028950"/>
          <p14:tracePt t="37346" x="4083050" y="3048000"/>
          <p14:tracePt t="37362" x="4057650" y="3067050"/>
          <p14:tracePt t="37379" x="4044950" y="3067050"/>
          <p14:tracePt t="37395" x="4038600" y="3079750"/>
          <p14:tracePt t="37412" x="4038600" y="3086100"/>
          <p14:tracePt t="37429" x="4057650" y="3117850"/>
          <p14:tracePt t="37446" x="4197350" y="3187700"/>
          <p14:tracePt t="37462" x="4318000" y="3219450"/>
          <p14:tracePt t="37479" x="4356100" y="3219450"/>
          <p14:tracePt t="37495" x="4368800" y="3219450"/>
          <p14:tracePt t="37512" x="4375150" y="3219450"/>
          <p14:tracePt t="37529" x="4381500" y="3219450"/>
          <p14:tracePt t="37550" x="4381500" y="3200400"/>
          <p14:tracePt t="37563" x="4356100" y="3168650"/>
          <p14:tracePt t="37578" x="4140200" y="3073400"/>
          <p14:tracePt t="37596" x="4051300" y="3073400"/>
          <p14:tracePt t="37612" x="3987800" y="3073400"/>
          <p14:tracePt t="37628" x="3949700" y="3086100"/>
          <p14:tracePt t="37645" x="3937000" y="3092450"/>
          <p14:tracePt t="37662" x="3930650" y="3098800"/>
          <p14:tracePt t="37679" x="3924300" y="3098800"/>
          <p14:tracePt t="37695" x="3924300" y="3124200"/>
          <p14:tracePt t="37712" x="4000500" y="3175000"/>
          <p14:tracePt t="37729" x="4171950" y="3244850"/>
          <p14:tracePt t="37745" x="4400550" y="3232150"/>
          <p14:tracePt t="37762" x="4451350" y="3200400"/>
          <p14:tracePt t="37779" x="4483100" y="3181350"/>
          <p14:tracePt t="37796" x="4502150" y="3168650"/>
          <p14:tracePt t="37812" x="4514850" y="3149600"/>
          <p14:tracePt t="37828" x="4514850" y="3130550"/>
          <p14:tracePt t="37845" x="4483100" y="3098800"/>
          <p14:tracePt t="37862" x="4248150" y="3022600"/>
          <p14:tracePt t="37878" x="4133850" y="3022600"/>
          <p14:tracePt t="37895" x="4057650" y="3028950"/>
          <p14:tracePt t="37898" x="4038600" y="3035300"/>
          <p14:tracePt t="37912" x="4025900" y="3041650"/>
          <p14:tracePt t="37928" x="4000500" y="3048000"/>
          <p14:tracePt t="37945" x="3994150" y="3060700"/>
          <p14:tracePt t="37978" x="3994150" y="3067050"/>
          <p14:tracePt t="37995" x="4025900" y="3079750"/>
          <p14:tracePt t="38012" x="4159250" y="3098800"/>
          <p14:tracePt t="38028" x="4305300" y="3067050"/>
          <p14:tracePt t="38045" x="4394200" y="3028950"/>
          <p14:tracePt t="38062" x="4413250" y="3022600"/>
          <p14:tracePt t="38078" x="4413250" y="3009900"/>
          <p14:tracePt t="38095" x="4419600" y="2997200"/>
          <p14:tracePt t="38112" x="4419600" y="2978150"/>
          <p14:tracePt t="38128" x="4337050" y="2946400"/>
          <p14:tracePt t="38145" x="4222750" y="2927350"/>
          <p14:tracePt t="38162" x="4146550" y="2927350"/>
          <p14:tracePt t="38178" x="4127500" y="2927350"/>
          <p14:tracePt t="38195" x="4114800" y="2927350"/>
          <p14:tracePt t="38212" x="4102100" y="2927350"/>
          <p14:tracePt t="38228" x="4095750" y="2927350"/>
          <p14:tracePt t="38245" x="4095750" y="2933700"/>
          <p14:tracePt t="38278" x="4095750" y="2946400"/>
          <p14:tracePt t="38295" x="4140200" y="2959100"/>
          <p14:tracePt t="38311" x="4178300" y="2971800"/>
          <p14:tracePt t="38328" x="4241800" y="2978150"/>
          <p14:tracePt t="38345" x="4260850" y="2978150"/>
          <p14:tracePt t="38362" x="4273550" y="2978150"/>
          <p14:tracePt t="38378" x="4286250" y="2978150"/>
          <p14:tracePt t="38394" x="4292600" y="2984500"/>
          <p14:tracePt t="38412" x="4298950" y="2984500"/>
          <p14:tracePt t="38430" x="4298950" y="2990850"/>
          <p14:tracePt t="38445" x="4305300" y="2990850"/>
          <p14:tracePt t="38488" x="4311650" y="2990850"/>
          <p14:tracePt t="38510" x="4324350" y="2997200"/>
          <p14:tracePt t="38517" x="4330700" y="3003550"/>
          <p14:tracePt t="38528" x="4343400" y="3009900"/>
          <p14:tracePt t="38544" x="4362450" y="3016250"/>
          <p14:tracePt t="38561" x="4425950" y="3079750"/>
          <p14:tracePt t="38578" x="4483100" y="3136900"/>
          <p14:tracePt t="38594" x="4546600" y="3206750"/>
          <p14:tracePt t="38611" x="4597400" y="3251200"/>
          <p14:tracePt t="38628" x="4673600" y="3333750"/>
          <p14:tracePt t="38644" x="4718050" y="3397250"/>
          <p14:tracePt t="38661" x="4775200" y="3505200"/>
          <p14:tracePt t="38678" x="4819650" y="3632200"/>
          <p14:tracePt t="38694" x="4832350" y="3676650"/>
          <p14:tracePt t="38711" x="4845050" y="3714750"/>
          <p14:tracePt t="38728" x="4851400" y="3733800"/>
          <p14:tracePt t="38744" x="4902200" y="3790950"/>
          <p14:tracePt t="38761" x="5022850" y="3841750"/>
          <p14:tracePt t="38777" x="5207000" y="3848100"/>
          <p14:tracePt t="38794" x="5505450" y="3848100"/>
          <p14:tracePt t="38811" x="5746750" y="3835400"/>
          <p14:tracePt t="38827" x="5918200" y="3822700"/>
          <p14:tracePt t="38844" x="6057900" y="3822700"/>
          <p14:tracePt t="38861" x="6337300" y="3822700"/>
          <p14:tracePt t="38877" x="6489700" y="3848100"/>
          <p14:tracePt t="38894" x="6661150" y="3905250"/>
          <p14:tracePt t="38897" x="6731000" y="3937000"/>
          <p14:tracePt t="38911" x="6775450" y="3949700"/>
          <p14:tracePt t="38927" x="6781800" y="3962400"/>
          <p14:tracePt t="39166" x="6851650" y="3975100"/>
          <p14:tracePt t="39173" x="6940550" y="3981450"/>
          <p14:tracePt t="39180" x="7162800" y="4019550"/>
          <p14:tracePt t="39194" x="7404100" y="4102100"/>
          <p14:tracePt t="39210" x="7518400" y="4165600"/>
          <p14:tracePt t="39227" x="7645400" y="4273550"/>
          <p14:tracePt t="39245" x="7740650" y="4362450"/>
          <p14:tracePt t="39260" x="7791450" y="4413250"/>
          <p14:tracePt t="39277" x="7797800" y="4425950"/>
          <p14:tracePt t="39294" x="7797800" y="4432300"/>
          <p14:tracePt t="39310" x="7810500" y="4432300"/>
          <p14:tracePt t="39327" x="7810500" y="44450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Bio-ingenieur </a:t>
            </a:r>
            <a:r>
              <a:rPr lang="nl-NL" dirty="0">
                <a:sym typeface="Symbol" pitchFamily="18" charset="2"/>
              </a:rPr>
              <a:t></a:t>
            </a:r>
            <a:r>
              <a:rPr lang="nl-NL" dirty="0"/>
              <a:t> Opleiding</a:t>
            </a:r>
            <a:endParaRPr lang="nl-BE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09586" y="1053325"/>
            <a:ext cx="7434884" cy="792162"/>
          </a:xfrm>
          <a:prstGeom prst="rect">
            <a:avLst/>
          </a:prstGeom>
          <a:solidFill>
            <a:srgbClr val="00407A"/>
          </a:solidFill>
          <a:ln w="19050">
            <a:solidFill>
              <a:srgbClr val="00407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25000"/>
              </a:spcBef>
            </a:pPr>
            <a:r>
              <a:rPr lang="nl-BE" b="1" dirty="0" smtClean="0">
                <a:solidFill>
                  <a:schemeClr val="bg1"/>
                </a:solidFill>
                <a:latin typeface="Arial" charset="0"/>
              </a:rPr>
              <a:t>Bacheloropleiding aan de Faculteit Bio-ingenieurswetenschappen</a:t>
            </a:r>
            <a:endParaRPr lang="nl-BE" b="1" dirty="0">
              <a:solidFill>
                <a:srgbClr val="663300"/>
              </a:solidFill>
              <a:latin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1023" y="3918329"/>
            <a:ext cx="7363447" cy="868086"/>
          </a:xfrm>
          <a:prstGeom prst="rect">
            <a:avLst/>
          </a:prstGeom>
          <a:solidFill>
            <a:srgbClr val="00407A"/>
          </a:solidFill>
          <a:ln w="19050">
            <a:solidFill>
              <a:srgbClr val="00407A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nl-BE" sz="500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25000"/>
              </a:spcBef>
            </a:pPr>
            <a:r>
              <a:rPr lang="nl-BE" b="1" dirty="0" smtClean="0">
                <a:solidFill>
                  <a:schemeClr val="bg1"/>
                </a:solidFill>
                <a:latin typeface="Arial" charset="0"/>
              </a:rPr>
              <a:t>Masteropleiding aan de Faculteit Bio-ingenieurswetenschappen</a:t>
            </a:r>
            <a:endParaRPr lang="nl-BE" b="1" dirty="0">
              <a:solidFill>
                <a:srgbClr val="663300"/>
              </a:solidFill>
              <a:latin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95470" y="5203073"/>
            <a:ext cx="5035550" cy="854075"/>
          </a:xfrm>
          <a:prstGeom prst="rect">
            <a:avLst/>
          </a:prstGeom>
          <a:ln>
            <a:solidFill>
              <a:srgbClr val="00407A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15 </a:t>
            </a:r>
            <a:r>
              <a:rPr lang="en-GB" sz="2000" dirty="0" err="1" smtClean="0">
                <a:solidFill>
                  <a:schemeClr val="tx1"/>
                </a:solidFill>
                <a:latin typeface="Arial" charset="0"/>
              </a:rPr>
              <a:t>verschillende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  <a:latin typeface="Arial" charset="0"/>
              </a:rPr>
              <a:t>masteropleidingen</a:t>
            </a:r>
            <a:endParaRPr lang="en-GB" sz="2000" dirty="0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major-minorsysteem</a:t>
            </a:r>
            <a:endParaRPr lang="en-GB" sz="20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1209652" y="4845883"/>
            <a:ext cx="1588" cy="885825"/>
          </a:xfrm>
          <a:prstGeom prst="line">
            <a:avLst/>
          </a:prstGeom>
          <a:noFill/>
          <a:ln w="19050">
            <a:solidFill>
              <a:srgbClr val="00407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81165" y="1988363"/>
            <a:ext cx="5149856" cy="1631216"/>
          </a:xfrm>
          <a:prstGeom prst="rect">
            <a:avLst/>
          </a:prstGeom>
          <a:ln>
            <a:solidFill>
              <a:srgbClr val="00407A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93675" indent="-193675"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charset="0"/>
              </a:rPr>
              <a:t>- 1 diploma</a:t>
            </a:r>
          </a:p>
          <a:p>
            <a:pPr marL="193675" indent="-193675">
              <a:spcBef>
                <a:spcPct val="50000"/>
              </a:spcBef>
            </a:pPr>
            <a:r>
              <a:rPr lang="en-GB" sz="2000" dirty="0">
                <a:solidFill>
                  <a:schemeClr val="tx1"/>
                </a:solidFill>
                <a:latin typeface="Arial" charset="0"/>
              </a:rPr>
              <a:t>- 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7 </a:t>
            </a:r>
            <a:r>
              <a:rPr lang="en-GB" sz="2000" dirty="0" err="1" smtClean="0">
                <a:solidFill>
                  <a:schemeClr val="tx1"/>
                </a:solidFill>
                <a:latin typeface="Arial" charset="0"/>
              </a:rPr>
              <a:t>opties</a:t>
            </a:r>
            <a:endParaRPr lang="en-GB" sz="2000" dirty="0">
              <a:solidFill>
                <a:schemeClr val="tx1"/>
              </a:solidFill>
              <a:latin typeface="Arial" charset="0"/>
            </a:endParaRPr>
          </a:p>
          <a:p>
            <a:pPr marL="193675" indent="-193675">
              <a:spcBef>
                <a:spcPct val="50000"/>
              </a:spcBef>
              <a:buFontTx/>
              <a:buChar char="-"/>
            </a:pPr>
            <a:r>
              <a:rPr lang="en-GB" sz="2000" dirty="0" err="1" smtClean="0">
                <a:solidFill>
                  <a:schemeClr val="tx1"/>
                </a:solidFill>
                <a:latin typeface="Arial" charset="0"/>
              </a:rPr>
              <a:t>opties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zijn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  <a:latin typeface="Arial" charset="0"/>
              </a:rPr>
              <a:t>niet-bindend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voor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de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keuze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 smtClean="0">
                <a:solidFill>
                  <a:schemeClr val="tx1"/>
                </a:solidFill>
                <a:latin typeface="Arial" charset="0"/>
              </a:rPr>
              <a:t>  van </a:t>
            </a:r>
            <a:r>
              <a:rPr lang="en-GB" sz="2000" dirty="0" err="1">
                <a:solidFill>
                  <a:schemeClr val="tx1"/>
                </a:solidFill>
                <a:latin typeface="Arial" charset="0"/>
              </a:rPr>
              <a:t>een</a:t>
            </a:r>
            <a:r>
              <a:rPr lang="en-GB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  <a:latin typeface="Arial" charset="0"/>
              </a:rPr>
              <a:t>masterdiplomarichting</a:t>
            </a:r>
            <a:endParaRPr lang="en-GB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1138214" y="1845487"/>
            <a:ext cx="1587" cy="733425"/>
          </a:xfrm>
          <a:prstGeom prst="line">
            <a:avLst/>
          </a:prstGeom>
          <a:noFill/>
          <a:ln w="19050">
            <a:solidFill>
              <a:srgbClr val="00407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 rot="5400000">
            <a:off x="7232295" y="2388330"/>
            <a:ext cx="22860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BE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Modeltraject</a:t>
            </a:r>
          </a:p>
          <a:p>
            <a:r>
              <a:rPr lang="nl-BE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3 </a:t>
            </a:r>
            <a:r>
              <a:rPr lang="nl-BE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jaar</a:t>
            </a:r>
          </a:p>
          <a:p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 rot="5400000">
            <a:off x="7238365" y="4787574"/>
            <a:ext cx="26432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BE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Modeltraject </a:t>
            </a:r>
          </a:p>
          <a:p>
            <a:r>
              <a:rPr lang="nl-BE" sz="24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2 jaar</a:t>
            </a:r>
            <a:endParaRPr lang="nl-BE" sz="24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1138214" y="2582989"/>
            <a:ext cx="742950" cy="0"/>
          </a:xfrm>
          <a:prstGeom prst="line">
            <a:avLst/>
          </a:prstGeom>
          <a:noFill/>
          <a:ln w="19050">
            <a:solidFill>
              <a:srgbClr val="00407A"/>
            </a:solidFill>
            <a:round/>
            <a:headEnd type="triangle" w="lg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1209652" y="5731708"/>
            <a:ext cx="742950" cy="0"/>
          </a:xfrm>
          <a:prstGeom prst="line">
            <a:avLst/>
          </a:prstGeom>
          <a:noFill/>
          <a:ln w="19050">
            <a:solidFill>
              <a:srgbClr val="00407A"/>
            </a:solidFill>
            <a:round/>
            <a:headEnd type="triangle" w="lg" len="med"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44"/>
    </mc:Choice>
    <mc:Fallback xmlns="">
      <p:transition spd="slow" advTm="8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57" x="7772400" y="4400550"/>
          <p14:tracePt t="4364" x="7620000" y="4260850"/>
          <p14:tracePt t="4373" x="7308850" y="4057650"/>
          <p14:tracePt t="4387" x="7054850" y="3905250"/>
          <p14:tracePt t="4404" x="6426200" y="3556000"/>
          <p14:tracePt t="4422" x="6064250" y="3390900"/>
          <p14:tracePt t="4437" x="5257800" y="3067050"/>
          <p14:tracePt t="4454" x="4578350" y="2825750"/>
          <p14:tracePt t="4471" x="4324350" y="2749550"/>
          <p14:tracePt t="4487" x="3898900" y="2667000"/>
          <p14:tracePt t="4504" x="3759200" y="2667000"/>
          <p14:tracePt t="4520" x="3670300" y="2667000"/>
          <p14:tracePt t="4537" x="3594100" y="2679700"/>
          <p14:tracePt t="4554" x="3549650" y="2692400"/>
          <p14:tracePt t="4570" x="3536950" y="2692400"/>
          <p14:tracePt t="4587" x="3530600" y="2698750"/>
          <p14:tracePt t="4604" x="3517900" y="2705100"/>
          <p14:tracePt t="4620" x="3517900" y="2717800"/>
          <p14:tracePt t="4637" x="3511550" y="2717800"/>
          <p14:tracePt t="4654" x="3511550" y="2724150"/>
          <p14:tracePt t="4692" x="3505200" y="2724150"/>
          <p14:tracePt t="4839" x="3505200" y="2717800"/>
          <p14:tracePt t="4896" x="3505200" y="2711450"/>
          <p14:tracePt t="4925" x="3530600" y="2698750"/>
          <p14:tracePt t="4932" x="3600450" y="2660650"/>
          <p14:tracePt t="4939" x="3670300" y="2641600"/>
          <p14:tracePt t="4953" x="4013200" y="2578100"/>
          <p14:tracePt t="4971" x="4406900" y="2508250"/>
          <p14:tracePt t="4987" x="5060950" y="2482850"/>
          <p14:tracePt t="5005" x="5842000" y="2355850"/>
          <p14:tracePt t="5020" x="6953250" y="2336800"/>
          <p14:tracePt t="5037" x="7442200" y="2387600"/>
          <p14:tracePt t="5054" x="8096250" y="2425700"/>
          <p14:tracePt t="5070" x="8585200" y="2438400"/>
          <p14:tracePt t="5087" x="8693150" y="2438400"/>
          <p14:tracePt t="5104" x="8724900" y="2438400"/>
          <p14:tracePt t="5121" x="8743950" y="2438400"/>
          <p14:tracePt t="5137" x="8756650" y="2438400"/>
          <p14:tracePt t="5245" x="8763000" y="2438400"/>
          <p14:tracePt t="5259" x="8775700" y="2438400"/>
          <p14:tracePt t="5267" x="8782050" y="2438400"/>
          <p14:tracePt t="5274" x="8801100" y="2438400"/>
          <p14:tracePt t="5287" x="8813800" y="2444750"/>
          <p14:tracePt t="5303" x="8851900" y="2451100"/>
          <p14:tracePt t="5320" x="8870950" y="2457450"/>
          <p14:tracePt t="5336" x="8877300" y="2457450"/>
          <p14:tracePt t="5370" x="8883650" y="2457450"/>
          <p14:tracePt t="5690" x="8890000" y="2444750"/>
          <p14:tracePt t="5696" x="8909050" y="2381250"/>
          <p14:tracePt t="5705" x="8915400" y="2343150"/>
          <p14:tracePt t="5719" x="8921750" y="2273300"/>
          <p14:tracePt t="5736" x="8921750" y="2203450"/>
          <p14:tracePt t="5753" x="8921750" y="2139950"/>
          <p14:tracePt t="5770" x="8890000" y="2089150"/>
          <p14:tracePt t="5786" x="8858250" y="2032000"/>
          <p14:tracePt t="5803" x="8820150" y="1993900"/>
          <p14:tracePt t="5820" x="8801100" y="1974850"/>
          <p14:tracePt t="5836" x="8775700" y="1955800"/>
          <p14:tracePt t="5853" x="8712200" y="1924050"/>
          <p14:tracePt t="5869" x="8629650" y="1898650"/>
          <p14:tracePt t="5886" x="8483600" y="1885950"/>
          <p14:tracePt t="5904" x="8432800" y="1885950"/>
          <p14:tracePt t="5919" x="8401050" y="1885950"/>
          <p14:tracePt t="5937" x="8382000" y="1885950"/>
          <p14:tracePt t="5939" x="8375650" y="1885950"/>
          <p14:tracePt t="5953" x="8362950" y="1885950"/>
          <p14:tracePt t="5969" x="8350250" y="1885950"/>
          <p14:tracePt t="5986" x="8331200" y="1898650"/>
          <p14:tracePt t="6002" x="8293100" y="1949450"/>
          <p14:tracePt t="6019" x="8274050" y="1974850"/>
          <p14:tracePt t="6036" x="8223250" y="2038350"/>
          <p14:tracePt t="6053" x="8191500" y="2095500"/>
          <p14:tracePt t="6069" x="8153400" y="2165350"/>
          <p14:tracePt t="6086" x="8134350" y="2216150"/>
          <p14:tracePt t="6102" x="8102600" y="2279650"/>
          <p14:tracePt t="6119" x="8070850" y="2374900"/>
          <p14:tracePt t="6136" x="8064500" y="2406650"/>
          <p14:tracePt t="6153" x="8064500" y="2438400"/>
          <p14:tracePt t="6170" x="8064500" y="2457450"/>
          <p14:tracePt t="6186" x="8064500" y="2501900"/>
          <p14:tracePt t="6202" x="8083550" y="2533650"/>
          <p14:tracePt t="6219" x="8108950" y="2578100"/>
          <p14:tracePt t="6236" x="8166100" y="2654300"/>
          <p14:tracePt t="6252" x="8197850" y="2698750"/>
          <p14:tracePt t="6269" x="8242300" y="2749550"/>
          <p14:tracePt t="6286" x="8274050" y="2794000"/>
          <p14:tracePt t="6302" x="8312150" y="2857500"/>
          <p14:tracePt t="6319" x="8324850" y="2882900"/>
          <p14:tracePt t="6335" x="8337550" y="2901950"/>
          <p14:tracePt t="6352" x="8426450" y="2952750"/>
          <p14:tracePt t="6369" x="8509000" y="2978150"/>
          <p14:tracePt t="6385" x="8616950" y="2990850"/>
          <p14:tracePt t="6403" x="8705850" y="2990850"/>
          <p14:tracePt t="6419" x="8851900" y="2971800"/>
          <p14:tracePt t="6435" x="8934450" y="2952750"/>
          <p14:tracePt t="6453" x="8985250" y="2927350"/>
          <p14:tracePt t="6469" x="9074150" y="2895600"/>
          <p14:tracePt t="6485" x="9131300" y="2838450"/>
          <p14:tracePt t="6622" x="9137650" y="2108200"/>
          <p14:tracePt t="6629" x="9099550" y="2076450"/>
          <p14:tracePt t="6638" x="9055100" y="2051050"/>
          <p14:tracePt t="6652" x="8953500" y="1962150"/>
          <p14:tracePt t="6669" x="8864600" y="1898650"/>
          <p14:tracePt t="6685" x="8743950" y="1860550"/>
          <p14:tracePt t="6702" x="8509000" y="1822450"/>
          <p14:tracePt t="6719" x="8337550" y="1847850"/>
          <p14:tracePt t="6735" x="8280400" y="1860550"/>
          <p14:tracePt t="6752" x="8229600" y="1892300"/>
          <p14:tracePt t="6768" x="8153400" y="1943100"/>
          <p14:tracePt t="6785" x="8108950" y="1968500"/>
          <p14:tracePt t="6802" x="8083550" y="2012950"/>
          <p14:tracePt t="6819" x="8020050" y="2089150"/>
          <p14:tracePt t="6835" x="8001000" y="2133600"/>
          <p14:tracePt t="6852" x="7975600" y="2184400"/>
          <p14:tracePt t="6868" x="7969250" y="2235200"/>
          <p14:tracePt t="6885" x="7969250" y="2286000"/>
          <p14:tracePt t="6902" x="7969250" y="2311400"/>
          <p14:tracePt t="6918" x="7994650" y="2355850"/>
          <p14:tracePt t="6935" x="8020050" y="2381250"/>
          <p14:tracePt t="6952" x="8058150" y="2419350"/>
          <p14:tracePt t="6968" x="8083550" y="2444750"/>
          <p14:tracePt t="6985" x="8128000" y="2470150"/>
          <p14:tracePt t="7002" x="8166100" y="2489200"/>
          <p14:tracePt t="7018" x="8191500" y="2489200"/>
          <p14:tracePt t="7035" x="8204200" y="2489200"/>
          <p14:tracePt t="7052" x="8242300" y="2476500"/>
          <p14:tracePt t="7068" x="8274050" y="2451100"/>
          <p14:tracePt t="7085" x="8312150" y="2400300"/>
          <p14:tracePt t="7102" x="8337550" y="2355850"/>
          <p14:tracePt t="7118" x="8350250" y="2311400"/>
          <p14:tracePt t="7135" x="8350250" y="2286000"/>
          <p14:tracePt t="7152" x="8350250" y="2260600"/>
          <p14:tracePt t="7168" x="8305800" y="2197100"/>
          <p14:tracePt t="7185" x="8267700" y="2165350"/>
          <p14:tracePt t="7202" x="8229600" y="2146300"/>
          <p14:tracePt t="7218" x="8191500" y="2127250"/>
          <p14:tracePt t="7235" x="8134350" y="2127250"/>
          <p14:tracePt t="7251" x="8089900" y="2127250"/>
          <p14:tracePt t="7268" x="8064500" y="2146300"/>
          <p14:tracePt t="7285" x="8013700" y="2197100"/>
          <p14:tracePt t="7301" x="7988300" y="2247900"/>
          <p14:tracePt t="7318" x="7956550" y="2279650"/>
          <p14:tracePt t="7335" x="7950200" y="2317750"/>
          <p14:tracePt t="7352" x="7943850" y="2393950"/>
          <p14:tracePt t="7368" x="7943850" y="2438400"/>
          <p14:tracePt t="7384" x="7943850" y="2457450"/>
          <p14:tracePt t="7402" x="7969250" y="2495550"/>
          <p14:tracePt t="7418" x="8001000" y="2527300"/>
          <p14:tracePt t="7435" x="8051800" y="2565400"/>
          <p14:tracePt t="7437" x="8064500" y="2571750"/>
          <p14:tracePt t="7451" x="8083550" y="2578100"/>
          <p14:tracePt t="7468" x="8153400" y="2578100"/>
          <p14:tracePt t="7484" x="8223250" y="2565400"/>
          <p14:tracePt t="7501" x="8280400" y="2540000"/>
          <p14:tracePt t="7518" x="8312150" y="2520950"/>
          <p14:tracePt t="7534" x="8337550" y="2501900"/>
          <p14:tracePt t="7551" x="8350250" y="2463800"/>
          <p14:tracePt t="7568" x="8356600" y="2438400"/>
          <p14:tracePt t="7584" x="8356600" y="2413000"/>
          <p14:tracePt t="7601" x="8356600" y="2400300"/>
          <p14:tracePt t="7618" x="8331200" y="2381250"/>
          <p14:tracePt t="7635" x="8305800" y="2368550"/>
          <p14:tracePt t="7651" x="8293100" y="2368550"/>
          <p14:tracePt t="7669" x="8286750" y="2368550"/>
          <p14:tracePt t="7684" x="8267700" y="2368550"/>
          <p14:tracePt t="7701" x="8255000" y="2368550"/>
          <p14:tracePt t="7718" x="8248650" y="2368550"/>
          <p14:tracePt t="7734" x="8248650" y="2374900"/>
          <p14:tracePt t="7768" x="8248650" y="2381250"/>
          <p14:tracePt t="7794" x="8248650" y="2387600"/>
          <p14:tracePt t="8036" x="8242300" y="2387600"/>
          <p14:tracePt t="8072" x="8229600" y="2387600"/>
          <p14:tracePt t="8108" x="8223250" y="2387600"/>
          <p14:tracePt t="8137" x="8216900" y="2387600"/>
          <p14:tracePt t="8166" x="8210550" y="2387600"/>
          <p14:tracePt t="8544" x="8166100" y="2387600"/>
          <p14:tracePt t="8553" x="8102600" y="2381250"/>
          <p14:tracePt t="8559" x="8007350" y="2362200"/>
          <p14:tracePt t="8567" x="7893050" y="2330450"/>
          <p14:tracePt t="8584" x="7512050" y="2254250"/>
          <p14:tracePt t="8600" x="7207250" y="2171700"/>
          <p14:tracePt t="8617" x="6527800" y="1974850"/>
          <p14:tracePt t="8633" x="5886450" y="1809750"/>
          <p14:tracePt t="8650" x="5518150" y="1739900"/>
          <p14:tracePt t="8667" x="4997450" y="1619250"/>
          <p14:tracePt t="8683" x="4508500" y="1549400"/>
          <p14:tracePt t="8700" x="4305300" y="1536700"/>
          <p14:tracePt t="8717" x="4121150" y="1530350"/>
          <p14:tracePt t="8733" x="3854450" y="1517650"/>
          <p14:tracePt t="8750" x="3752850" y="1511300"/>
          <p14:tracePt t="8767" x="3683000" y="1511300"/>
          <p14:tracePt t="8784" x="3613150" y="1511300"/>
          <p14:tracePt t="8800" x="3530600" y="1511300"/>
          <p14:tracePt t="8817" x="3479800" y="1511300"/>
          <p14:tracePt t="8833" x="3429000" y="1511300"/>
          <p14:tracePt t="8850" x="3352800" y="1511300"/>
          <p14:tracePt t="8867" x="3282950" y="1511300"/>
          <p14:tracePt t="8883" x="3206750" y="1511300"/>
          <p14:tracePt t="8900" x="3143250" y="1517650"/>
          <p14:tracePt t="8917" x="3067050" y="1524000"/>
          <p14:tracePt t="8933" x="3028950" y="1524000"/>
          <p14:tracePt t="8950" x="3022600" y="1524000"/>
          <p14:tracePt t="8953" x="3016250" y="1524000"/>
          <p14:tracePt t="8966" x="3009900" y="1524000"/>
          <p14:tracePt t="9448" x="2965450" y="1524000"/>
          <p14:tracePt t="9455" x="2863850" y="1524000"/>
          <p14:tracePt t="9466" x="2749550" y="1536700"/>
          <p14:tracePt t="9484" x="2571750" y="1536700"/>
          <p14:tracePt t="9499" x="2222500" y="1511300"/>
          <p14:tracePt t="9516" x="2044700" y="1511300"/>
          <p14:tracePt t="9533" x="1949450" y="1511300"/>
          <p14:tracePt t="9550" x="1866900" y="1511300"/>
          <p14:tracePt t="9566" x="1803400" y="1511300"/>
          <p14:tracePt t="9583" x="1765300" y="1511300"/>
          <p14:tracePt t="9599" x="1733550" y="1511300"/>
          <p14:tracePt t="9617" x="1682750" y="1511300"/>
          <p14:tracePt t="9633" x="1651000" y="1511300"/>
          <p14:tracePt t="9649" x="1612900" y="1511300"/>
          <p14:tracePt t="9666" x="1562100" y="1511300"/>
          <p14:tracePt t="9683" x="1536700" y="1511300"/>
          <p14:tracePt t="9699" x="1504950" y="1511300"/>
          <p14:tracePt t="9717" x="1485900" y="1511300"/>
          <p14:tracePt t="9733" x="1435100" y="1511300"/>
          <p14:tracePt t="9749" x="1377950" y="1511300"/>
          <p14:tracePt t="9766" x="1320800" y="1511300"/>
          <p14:tracePt t="9783" x="1219200" y="1517650"/>
          <p14:tracePt t="9799" x="1181100" y="1517650"/>
          <p14:tracePt t="9816" x="1149350" y="1517650"/>
          <p14:tracePt t="9833" x="1130300" y="1517650"/>
          <p14:tracePt t="9849" x="1117600" y="1517650"/>
          <p14:tracePt t="9866" x="1098550" y="1517650"/>
          <p14:tracePt t="9882" x="1085850" y="1524000"/>
          <p14:tracePt t="9899" x="1060450" y="1530350"/>
          <p14:tracePt t="9916" x="1041400" y="1530350"/>
          <p14:tracePt t="9932" x="1028700" y="1536700"/>
          <p14:tracePt t="9949" x="1016000" y="1543050"/>
          <p14:tracePt t="9951" x="1016000" y="1549400"/>
          <p14:tracePt t="9966" x="1003300" y="1562100"/>
          <p14:tracePt t="9983" x="1003300" y="1581150"/>
          <p14:tracePt t="9999" x="1003300" y="1587500"/>
          <p14:tracePt t="10015" x="1003300" y="1612900"/>
          <p14:tracePt t="10032" x="1009650" y="1631950"/>
          <p14:tracePt t="10049" x="1054100" y="1663700"/>
          <p14:tracePt t="10066" x="1136650" y="1682750"/>
          <p14:tracePt t="10082" x="1339850" y="1682750"/>
          <p14:tracePt t="10099" x="1460500" y="1644650"/>
          <p14:tracePt t="10115" x="1524000" y="1612900"/>
          <p14:tracePt t="10133" x="1600200" y="1574800"/>
          <p14:tracePt t="10149" x="1606550" y="1562100"/>
          <p14:tracePt t="10166" x="1619250" y="1543050"/>
          <p14:tracePt t="10183" x="1631950" y="1536700"/>
          <p14:tracePt t="10199" x="1651000" y="1517650"/>
          <p14:tracePt t="10216" x="1651000" y="1511300"/>
          <p14:tracePt t="10233" x="1651000" y="1504950"/>
          <p14:tracePt t="10249" x="1651000" y="1479550"/>
          <p14:tracePt t="10266" x="1651000" y="1416050"/>
          <p14:tracePt t="10282" x="1606550" y="1282700"/>
          <p14:tracePt t="10300" x="1543050" y="1193800"/>
          <p14:tracePt t="10316" x="1428750" y="1104900"/>
          <p14:tracePt t="10333" x="1346200" y="1079500"/>
          <p14:tracePt t="10349" x="1282700" y="1079500"/>
          <p14:tracePt t="10365" x="1206500" y="1098550"/>
          <p14:tracePt t="10383" x="1174750" y="1111250"/>
          <p14:tracePt t="10399" x="1143000" y="1130300"/>
          <p14:tracePt t="10416" x="1111250" y="1174750"/>
          <p14:tracePt t="10432" x="1085850" y="1219200"/>
          <p14:tracePt t="10449" x="1079500" y="1244600"/>
          <p14:tracePt t="10455" x="1079500" y="1257300"/>
          <p14:tracePt t="10465" x="1079500" y="1270000"/>
          <p14:tracePt t="10482" x="1079500" y="1333500"/>
          <p14:tracePt t="10499" x="1092200" y="1390650"/>
          <p14:tracePt t="10515" x="1104900" y="1416050"/>
          <p14:tracePt t="10532" x="1181100" y="1466850"/>
          <p14:tracePt t="10548" x="1384300" y="1485900"/>
          <p14:tracePt t="10565" x="1466850" y="1473200"/>
          <p14:tracePt t="10582" x="1517650" y="1447800"/>
          <p14:tracePt t="10598" x="1568450" y="1384300"/>
          <p14:tracePt t="10615" x="1600200" y="1320800"/>
          <p14:tracePt t="10632" x="1606550" y="1295400"/>
          <p14:tracePt t="10648" x="1606550" y="1263650"/>
          <p14:tracePt t="10665" x="1606550" y="1250950"/>
          <p14:tracePt t="10682" x="1581150" y="1250950"/>
          <p14:tracePt t="10698" x="1562100" y="1250950"/>
          <p14:tracePt t="10715" x="1549400" y="1250950"/>
          <p14:tracePt t="10732" x="1530350" y="1250950"/>
          <p14:tracePt t="10748" x="1524000" y="1250950"/>
          <p14:tracePt t="10765" x="1517650" y="1257300"/>
          <p14:tracePt t="10802" x="1517650" y="1263650"/>
          <p14:tracePt t="11001" x="1600200" y="1289050"/>
          <p14:tracePt t="11006" x="1714500" y="1295400"/>
          <p14:tracePt t="11014" x="1816100" y="1314450"/>
          <p14:tracePt t="11032" x="2368550" y="1371600"/>
          <p14:tracePt t="11049" x="2717800" y="1435100"/>
          <p14:tracePt t="11064" x="3613150" y="1536700"/>
          <p14:tracePt t="11081" x="4324350" y="1606550"/>
          <p14:tracePt t="11098" x="5022850" y="1689100"/>
          <p14:tracePt t="11114" x="5486400" y="1847850"/>
          <p14:tracePt t="11132" x="5797550" y="1955800"/>
          <p14:tracePt t="11148" x="5981700" y="2082800"/>
          <p14:tracePt t="11165" x="6146800" y="2228850"/>
          <p14:tracePt t="11181" x="6350000" y="2444750"/>
          <p14:tracePt t="11198" x="6470650" y="2673350"/>
          <p14:tracePt t="11214" x="6502400" y="2762250"/>
          <p14:tracePt t="11231" x="6502400" y="2774950"/>
          <p14:tracePt t="11473" x="6680200" y="2901950"/>
          <p14:tracePt t="11479" x="6769100" y="2965450"/>
          <p14:tracePt t="11486" x="6978650" y="3143250"/>
          <p14:tracePt t="11497" x="7061200" y="3206750"/>
          <p14:tracePt t="11515" x="7385050" y="3460750"/>
          <p14:tracePt t="11531" x="7816850" y="3790950"/>
          <p14:tracePt t="11548" x="8045450" y="3962400"/>
          <p14:tracePt t="11564" x="8242300" y="4070350"/>
          <p14:tracePt t="11581" x="8356600" y="4146550"/>
          <p14:tracePt t="11597" x="8401050" y="4171950"/>
          <p14:tracePt t="11614" x="8420100" y="4184650"/>
          <p14:tracePt t="11631" x="8432800" y="4197350"/>
          <p14:tracePt t="11647" x="8445500" y="4203700"/>
          <p14:tracePt t="11664" x="8451850" y="4203700"/>
          <p14:tracePt t="11697" x="8458200" y="4203700"/>
          <p14:tracePt t="11714" x="8464550" y="4203700"/>
          <p14:tracePt t="11735" x="8470900" y="4203700"/>
          <p14:tracePt t="11756" x="8477250" y="4203700"/>
          <p14:tracePt t="11764" x="8489950" y="4203700"/>
          <p14:tracePt t="11781" x="8521700" y="4203700"/>
          <p14:tracePt t="11798" x="8585200" y="4191000"/>
          <p14:tracePt t="11814" x="8661400" y="4191000"/>
          <p14:tracePt t="11831" x="8699500" y="4191000"/>
          <p14:tracePt t="11847" x="8750300" y="4191000"/>
          <p14:tracePt t="11865" x="8782050" y="4197350"/>
          <p14:tracePt t="11880" x="8820150" y="4197350"/>
          <p14:tracePt t="11897" x="8845550" y="4197350"/>
          <p14:tracePt t="11914" x="8851900" y="4197350"/>
          <p14:tracePt t="11931" x="8870950" y="4197350"/>
          <p14:tracePt t="11947" x="8883650" y="4191000"/>
          <p14:tracePt t="11964" x="8896350" y="4178300"/>
          <p14:tracePt t="11982" x="8915400" y="4146550"/>
          <p14:tracePt t="11997" x="8915400" y="4114800"/>
          <p14:tracePt t="12014" x="8890000" y="4083050"/>
          <p14:tracePt t="12030" x="8820150" y="4019550"/>
          <p14:tracePt t="12047" x="8572500" y="3975100"/>
          <p14:tracePt t="12064" x="8451850" y="3975100"/>
          <p14:tracePt t="12080" x="8369300" y="4000500"/>
          <p14:tracePt t="12098" x="8280400" y="4032250"/>
          <p14:tracePt t="12114" x="8159750" y="4108450"/>
          <p14:tracePt t="12130" x="8089900" y="4216400"/>
          <p14:tracePt t="12147" x="8020050" y="4318000"/>
          <p14:tracePt t="12164" x="7981950" y="4445000"/>
          <p14:tracePt t="12180" x="7994650" y="4559300"/>
          <p14:tracePt t="12197" x="8007350" y="4641850"/>
          <p14:tracePt t="12215" x="8089900" y="4768850"/>
          <p14:tracePt t="12230" x="8147050" y="4908550"/>
          <p14:tracePt t="12247" x="8185150" y="4946650"/>
          <p14:tracePt t="12264" x="8216900" y="4997450"/>
          <p14:tracePt t="12280" x="8369300" y="5060950"/>
          <p14:tracePt t="12297" x="8483600" y="5067300"/>
          <p14:tracePt t="12314" x="8616950" y="5048250"/>
          <p14:tracePt t="12331" x="8705850" y="4991100"/>
          <p14:tracePt t="12347" x="8839200" y="4832350"/>
          <p14:tracePt t="12364" x="8902700" y="4737100"/>
          <p14:tracePt t="12380" x="8934450" y="4667250"/>
          <p14:tracePt t="12397" x="8953500" y="4546600"/>
          <p14:tracePt t="12413" x="8928100" y="4445000"/>
          <p14:tracePt t="12430" x="8864600" y="4311650"/>
          <p14:tracePt t="12447" x="8794750" y="4171950"/>
          <p14:tracePt t="12449" x="8737600" y="4127500"/>
          <p14:tracePt t="12463" x="8610600" y="4038600"/>
          <p14:tracePt t="12480" x="8509000" y="3981450"/>
          <p14:tracePt t="12497" x="8458200" y="3968750"/>
          <p14:tracePt t="12513" x="8388350" y="3975100"/>
          <p14:tracePt t="12530" x="8312150" y="4025900"/>
          <p14:tracePt t="12547" x="8216900" y="4140200"/>
          <p14:tracePt t="12564" x="8134350" y="4305300"/>
          <p14:tracePt t="12580" x="8102600" y="4489450"/>
          <p14:tracePt t="12597" x="8108950" y="4527550"/>
          <p14:tracePt t="12613" x="8134350" y="4622800"/>
          <p14:tracePt t="12630" x="8178800" y="4699000"/>
          <p14:tracePt t="12646" x="8235950" y="4756150"/>
          <p14:tracePt t="12663" x="8324850" y="4794250"/>
          <p14:tracePt t="12681" x="8439150" y="4806950"/>
          <p14:tracePt t="12696" x="8547100" y="4775200"/>
          <p14:tracePt t="12713" x="8604250" y="4705350"/>
          <p14:tracePt t="12730" x="8636000" y="4629150"/>
          <p14:tracePt t="12746" x="8661400" y="4540250"/>
          <p14:tracePt t="12764" x="8661400" y="4514850"/>
          <p14:tracePt t="12780" x="8661400" y="4502150"/>
          <p14:tracePt t="12797" x="8655050" y="4489450"/>
          <p14:tracePt t="12813" x="8636000" y="4483100"/>
          <p14:tracePt t="12830" x="8623300" y="4483100"/>
          <p14:tracePt t="12847" x="8610600" y="4483100"/>
          <p14:tracePt t="12863" x="8585200" y="4483100"/>
          <p14:tracePt t="12921" x="8578850" y="4483100"/>
          <p14:tracePt t="12937" x="8578850" y="4495800"/>
          <p14:tracePt t="12957" x="8572500" y="4495800"/>
          <p14:tracePt t="12980" x="8572500" y="4502150"/>
          <p14:tracePt t="12986" x="8566150" y="4502150"/>
          <p14:tracePt t="12996" x="8559800" y="4508500"/>
          <p14:tracePt t="13014" x="8528050" y="4521200"/>
          <p14:tracePt t="13030" x="8496300" y="4533900"/>
          <p14:tracePt t="13046" x="8382000" y="4552950"/>
          <p14:tracePt t="13063" x="8242300" y="4584700"/>
          <p14:tracePt t="13079" x="8032750" y="4629150"/>
          <p14:tracePt t="13096" x="7823200" y="4667250"/>
          <p14:tracePt t="13113" x="7607300" y="4699000"/>
          <p14:tracePt t="13129" x="7359650" y="4718050"/>
          <p14:tracePt t="13147" x="7131050" y="4718050"/>
          <p14:tracePt t="13163" x="6673850" y="4718050"/>
          <p14:tracePt t="13179" x="6337300" y="4699000"/>
          <p14:tracePt t="13196" x="6026150" y="4699000"/>
          <p14:tracePt t="13213" x="5454650" y="4692650"/>
          <p14:tracePt t="13229" x="5245100" y="4692650"/>
          <p14:tracePt t="13246" x="4940300" y="4692650"/>
          <p14:tracePt t="13264" x="4711700" y="4692650"/>
          <p14:tracePt t="13279" x="4279900" y="4692650"/>
          <p14:tracePt t="13296" x="4051300" y="4667250"/>
          <p14:tracePt t="13313" x="3829050" y="4660900"/>
          <p14:tracePt t="13329" x="3575050" y="4660900"/>
          <p14:tracePt t="13346" x="3435350" y="4660900"/>
          <p14:tracePt t="13363" x="3321050" y="4660900"/>
          <p14:tracePt t="13379" x="3194050" y="4660900"/>
          <p14:tracePt t="13396" x="3060700" y="4648200"/>
          <p14:tracePt t="13412" x="2990850" y="4635500"/>
          <p14:tracePt t="13429" x="2914650" y="4629150"/>
          <p14:tracePt t="13446" x="2844800" y="4610100"/>
          <p14:tracePt t="13462" x="2819400" y="4603750"/>
          <p14:tracePt t="13479" x="2787650" y="4597400"/>
          <p14:tracePt t="13497" x="2768600" y="4578350"/>
          <p14:tracePt t="13513" x="2736850" y="4572000"/>
          <p14:tracePt t="13529" x="2724150" y="4565650"/>
          <p14:tracePt t="13546" x="2717800" y="4565650"/>
          <p14:tracePt t="13562" x="2705100" y="4565650"/>
          <p14:tracePt t="13579" x="2698750" y="4565650"/>
          <p14:tracePt t="13615" x="2686050" y="4565650"/>
          <p14:tracePt t="13687" x="2679700" y="4565650"/>
          <p14:tracePt t="13715" x="2673350" y="4565650"/>
          <p14:tracePt t="13781" x="2667000" y="4565650"/>
          <p14:tracePt t="13795" x="2667000" y="4559300"/>
          <p14:tracePt t="13802" x="2660650" y="4559300"/>
          <p14:tracePt t="13813" x="2654300" y="4559300"/>
          <p14:tracePt t="13829" x="2641600" y="4552950"/>
          <p14:tracePt t="13845" x="2628900" y="4552950"/>
          <p14:tracePt t="13863" x="2597150" y="4540250"/>
          <p14:tracePt t="13879" x="2565400" y="4533900"/>
          <p14:tracePt t="13895" x="2546350" y="4533900"/>
          <p14:tracePt t="13912" x="2527300" y="4533900"/>
          <p14:tracePt t="13929" x="2514600" y="4533900"/>
          <p14:tracePt t="14247" x="2444750" y="4533900"/>
          <p14:tracePt t="14254" x="2355850" y="4533900"/>
          <p14:tracePt t="14262" x="2241550" y="4533900"/>
          <p14:tracePt t="14279" x="2000250" y="4521200"/>
          <p14:tracePt t="14295" x="1898650" y="4521200"/>
          <p14:tracePt t="14312" x="1841500" y="4521200"/>
          <p14:tracePt t="14329" x="1835150" y="4521200"/>
          <p14:tracePt t="14345" x="1822450" y="4521200"/>
          <p14:tracePt t="14414" x="1835150" y="4521200"/>
          <p14:tracePt t="14421" x="1905000" y="4521200"/>
          <p14:tracePt t="14431" x="2006600" y="4540250"/>
          <p14:tracePt t="14445" x="2171700" y="4540250"/>
          <p14:tracePt t="14462" x="2362200" y="4540250"/>
          <p14:tracePt t="14478" x="2597150" y="4495800"/>
          <p14:tracePt t="14495" x="2863850" y="4406900"/>
          <p14:tracePt t="14512" x="2971800" y="4337050"/>
          <p14:tracePt t="14528" x="3048000" y="4267200"/>
          <p14:tracePt t="14545" x="3073400" y="4216400"/>
          <p14:tracePt t="14562" x="3079750" y="4184650"/>
          <p14:tracePt t="14578" x="3067050" y="4146550"/>
          <p14:tracePt t="14595" x="2965450" y="4057650"/>
          <p14:tracePt t="14612" x="2609850" y="3930650"/>
          <p14:tracePt t="14628" x="2444750" y="3879850"/>
          <p14:tracePt t="14645" x="2216150" y="3848100"/>
          <p14:tracePt t="14661" x="1873250" y="3841750"/>
          <p14:tracePt t="14678" x="1682750" y="3886200"/>
          <p14:tracePt t="14695" x="1447800" y="3937000"/>
          <p14:tracePt t="14713" x="1263650" y="3987800"/>
          <p14:tracePt t="14728" x="1168400" y="4032250"/>
          <p14:tracePt t="14745" x="1143000" y="4044950"/>
          <p14:tracePt t="14761" x="1130300" y="4064000"/>
          <p14:tracePt t="14778" x="1111250" y="4083050"/>
          <p14:tracePt t="14811" x="1111250" y="4089400"/>
          <p14:tracePt t="14828" x="1111250" y="4114800"/>
          <p14:tracePt t="14845" x="1111250" y="4191000"/>
          <p14:tracePt t="14861" x="1111250" y="4241800"/>
          <p14:tracePt t="14878" x="1111250" y="4273550"/>
          <p14:tracePt t="14895" x="1136650" y="4311650"/>
          <p14:tracePt t="14911" x="1257300" y="4387850"/>
          <p14:tracePt t="14928" x="1435100" y="4419600"/>
          <p14:tracePt t="14945" x="1568450" y="4413250"/>
          <p14:tracePt t="14946" x="1619250" y="4413250"/>
          <p14:tracePt t="14961" x="1727200" y="4387850"/>
          <p14:tracePt t="14978" x="1816100" y="4349750"/>
          <p14:tracePt t="14994" x="1854200" y="4318000"/>
          <p14:tracePt t="15012" x="1911350" y="4279900"/>
          <p14:tracePt t="15028" x="1924050" y="4254500"/>
          <p14:tracePt t="15044" x="1930400" y="4241800"/>
          <p14:tracePt t="15062" x="1930400" y="4235450"/>
          <p14:tracePt t="15078" x="1930400" y="4216400"/>
          <p14:tracePt t="15094" x="1816100" y="4152900"/>
          <p14:tracePt t="15111" x="1619250" y="4121150"/>
          <p14:tracePt t="15128" x="1301750" y="4127500"/>
          <p14:tracePt t="15144" x="1193800" y="4152900"/>
          <p14:tracePt t="15161" x="1130300" y="4191000"/>
          <p14:tracePt t="15178" x="1085850" y="4229100"/>
          <p14:tracePt t="15194" x="1047750" y="4260850"/>
          <p14:tracePt t="15211" x="1035050" y="4273550"/>
          <p14:tracePt t="15228" x="1028700" y="4279900"/>
          <p14:tracePt t="15310" x="1028700" y="4286250"/>
          <p14:tracePt t="15397" x="1035050" y="4286250"/>
          <p14:tracePt t="15426" x="1041400" y="4286250"/>
          <p14:tracePt t="15465" x="1047750" y="4286250"/>
          <p14:tracePt t="15529" x="1047750" y="4292600"/>
          <p14:tracePt t="16453" x="1060450" y="4260850"/>
          <p14:tracePt t="16462" x="1085850" y="4203700"/>
          <p14:tracePt t="16468" x="1123950" y="4133850"/>
          <p14:tracePt t="16477" x="1155700" y="4064000"/>
          <p14:tracePt t="16493" x="1238250" y="3905250"/>
          <p14:tracePt t="16510" x="1365250" y="3644900"/>
          <p14:tracePt t="16526" x="1549400" y="3359150"/>
          <p14:tracePt t="16543" x="1581150" y="3289300"/>
          <p14:tracePt t="16560" x="1600200" y="3251200"/>
          <p14:tracePt t="16576" x="1619250" y="3219450"/>
          <p14:tracePt t="16593" x="1638300" y="3181350"/>
          <p14:tracePt t="16610" x="1651000" y="3149600"/>
          <p14:tracePt t="16627" x="1663700" y="3130550"/>
          <p14:tracePt t="16643" x="1739900" y="3035300"/>
          <p14:tracePt t="16660" x="1816100" y="2933700"/>
          <p14:tracePt t="16676" x="1917700" y="2781300"/>
          <p14:tracePt t="16694" x="1993900" y="2667000"/>
          <p14:tracePt t="16709" x="2057400" y="2571750"/>
          <p14:tracePt t="16726" x="2082800" y="2520950"/>
          <p14:tracePt t="16743" x="2108200" y="2482850"/>
          <p14:tracePt t="16760" x="2159000" y="2406650"/>
          <p14:tracePt t="16776" x="2171700" y="2374900"/>
          <p14:tracePt t="16793" x="2184400" y="2349500"/>
          <p14:tracePt t="16810" x="2203450" y="2311400"/>
          <p14:tracePt t="16826" x="2209800" y="2292350"/>
          <p14:tracePt t="16843" x="2209800" y="2279650"/>
          <p14:tracePt t="16859" x="2209800" y="2266950"/>
          <p14:tracePt t="16876" x="2216150" y="2247900"/>
          <p14:tracePt t="16893" x="2222500" y="2241550"/>
          <p14:tracePt t="16909" x="2222500" y="2228850"/>
          <p14:tracePt t="16926" x="2228850" y="2190750"/>
          <p14:tracePt t="16943" x="2228850" y="2165350"/>
          <p14:tracePt t="16959" x="2228850" y="2146300"/>
          <p14:tracePt t="16976" x="2228850" y="2120900"/>
          <p14:tracePt t="16993" x="2222500" y="2101850"/>
          <p14:tracePt t="17009" x="2184400" y="2095500"/>
          <p14:tracePt t="17026" x="2139950" y="2089150"/>
          <p14:tracePt t="17043" x="2070100" y="2089150"/>
          <p14:tracePt t="17059" x="2000250" y="2101850"/>
          <p14:tracePt t="17076" x="1949450" y="2108200"/>
          <p14:tracePt t="17094" x="1924050" y="2120900"/>
          <p14:tracePt t="17109" x="1885950" y="2133600"/>
          <p14:tracePt t="17126" x="1873250" y="2139950"/>
          <p14:tracePt t="17142" x="1866900" y="2146300"/>
          <p14:tracePt t="17159" x="1847850" y="2159000"/>
          <p14:tracePt t="17176" x="1847850" y="2165350"/>
          <p14:tracePt t="17193" x="1841500" y="2165350"/>
          <p14:tracePt t="17209" x="1841500" y="2171700"/>
          <p14:tracePt t="17226" x="1835150" y="2178050"/>
          <p14:tracePt t="17242" x="1828800" y="2197100"/>
          <p14:tracePt t="17260" x="1822450" y="2209800"/>
          <p14:tracePt t="17276" x="1797050" y="2222500"/>
          <p14:tracePt t="17292" x="1752600" y="2273300"/>
          <p14:tracePt t="17310" x="1727200" y="2298700"/>
          <p14:tracePt t="17326" x="1714500" y="2311400"/>
          <p14:tracePt t="17342" x="1701800" y="2336800"/>
          <p14:tracePt t="17359" x="1695450" y="2343150"/>
          <p14:tracePt t="17376" x="1689100" y="2355850"/>
          <p14:tracePt t="17392" x="1676400" y="2368550"/>
          <p14:tracePt t="17409" x="1657350" y="2374900"/>
          <p14:tracePt t="17426" x="1651000" y="2387600"/>
          <p14:tracePt t="17442" x="1638300" y="2406650"/>
          <p14:tracePt t="17445" x="1631950" y="2413000"/>
          <p14:tracePt t="17459" x="1625600" y="2425700"/>
          <p14:tracePt t="17475" x="1625600" y="2438400"/>
          <p14:tracePt t="17492" x="1625600" y="2451100"/>
          <p14:tracePt t="17509" x="1619250" y="2470150"/>
          <p14:tracePt t="17525" x="1606550" y="2476500"/>
          <p14:tracePt t="17542" x="1606550" y="2495550"/>
          <p14:tracePt t="17559" x="1606550" y="2508250"/>
          <p14:tracePt t="17575" x="1606550" y="2520950"/>
          <p14:tracePt t="17612" x="1606550" y="2527300"/>
          <p14:tracePt t="17648" x="1606550" y="2533650"/>
          <p14:tracePt t="17684" x="1606550" y="2540000"/>
          <p14:tracePt t="17721" x="1606550" y="2552700"/>
          <p14:tracePt t="17845" x="1606550" y="2559050"/>
          <p14:tracePt t="17862" x="1600200" y="2559050"/>
          <p14:tracePt t="17867" x="1593850" y="2559050"/>
          <p14:tracePt t="17875" x="1587500" y="2571750"/>
          <p14:tracePt t="17892" x="1574800" y="2609850"/>
          <p14:tracePt t="17910" x="1555750" y="2667000"/>
          <p14:tracePt t="17925" x="1530350" y="2749550"/>
          <p14:tracePt t="17942" x="1524000" y="2800350"/>
          <p14:tracePt t="17958" x="1517650" y="2863850"/>
          <p14:tracePt t="17975" x="1504950" y="2959100"/>
          <p14:tracePt t="17992" x="1511300" y="3105150"/>
          <p14:tracePt t="18008" x="1536700" y="3200400"/>
          <p14:tracePt t="18026" x="1574800" y="3270250"/>
          <p14:tracePt t="18042" x="1720850" y="3409950"/>
          <p14:tracePt t="18058" x="1828800" y="3473450"/>
          <p14:tracePt t="18075" x="2000250" y="3505200"/>
          <p14:tracePt t="18092" x="2203450" y="3467100"/>
          <p14:tracePt t="18108" x="2286000" y="3429000"/>
          <p14:tracePt t="18125" x="2355850" y="3359150"/>
          <p14:tracePt t="18143" x="2444750" y="3270250"/>
          <p14:tracePt t="18158" x="2508250" y="3200400"/>
          <p14:tracePt t="18175" x="2540000" y="3162300"/>
          <p14:tracePt t="18192" x="2565400" y="3130550"/>
          <p14:tracePt t="18209" x="2609850" y="3035300"/>
          <p14:tracePt t="18225" x="2654300" y="2952750"/>
          <p14:tracePt t="18242" x="2724150" y="2838450"/>
          <p14:tracePt t="18259" x="2781300" y="2698750"/>
          <p14:tracePt t="18275" x="2825750" y="2552700"/>
          <p14:tracePt t="18291" x="2825750" y="2514600"/>
          <p14:tracePt t="18308" x="2825750" y="2482850"/>
          <p14:tracePt t="18325" x="2787650" y="2413000"/>
          <p14:tracePt t="18341" x="2660650" y="2343150"/>
          <p14:tracePt t="18359" x="2476500" y="2273300"/>
          <p14:tracePt t="18375" x="2311400" y="2266950"/>
          <p14:tracePt t="18391" x="2101850" y="2266950"/>
          <p14:tracePt t="18408" x="2006600" y="2286000"/>
          <p14:tracePt t="18425" x="1943100" y="2324100"/>
          <p14:tracePt t="18442" x="1873250" y="2368550"/>
          <p14:tracePt t="18458" x="1841500" y="2400300"/>
          <p14:tracePt t="18475" x="1816100" y="2419350"/>
          <p14:tracePt t="18492" x="1797050" y="2463800"/>
          <p14:tracePt t="18508" x="1765300" y="2578100"/>
          <p14:tracePt t="18525" x="1746250" y="2673350"/>
          <p14:tracePt t="18542" x="1746250" y="2749550"/>
          <p14:tracePt t="18558" x="1784350" y="2940050"/>
          <p14:tracePt t="18575" x="1835150" y="3048000"/>
          <p14:tracePt t="18591" x="1885950" y="3117850"/>
          <p14:tracePt t="18608" x="2025650" y="3219450"/>
          <p14:tracePt t="18624" x="2254250" y="3257550"/>
          <p14:tracePt t="18642" x="2387600" y="3244850"/>
          <p14:tracePt t="18658" x="2597150" y="3168650"/>
          <p14:tracePt t="18675" x="2794000" y="3035300"/>
          <p14:tracePt t="18691" x="2908300" y="2895600"/>
          <p14:tracePt t="18708" x="2978150" y="2755900"/>
          <p14:tracePt t="18725" x="3003550" y="2647950"/>
          <p14:tracePt t="18741" x="3016250" y="2578100"/>
          <p14:tracePt t="18758" x="3009900" y="2527300"/>
          <p14:tracePt t="18775" x="2978150" y="2482850"/>
          <p14:tracePt t="18791" x="2806700" y="2343150"/>
          <p14:tracePt t="18808" x="2641600" y="2241550"/>
          <p14:tracePt t="18825" x="2508250" y="2209800"/>
          <p14:tracePt t="18842" x="2419350" y="2209800"/>
          <p14:tracePt t="18858" x="2336800" y="2222500"/>
          <p14:tracePt t="18874" x="2292350" y="2247900"/>
          <p14:tracePt t="18891" x="2254250" y="2292350"/>
          <p14:tracePt t="18907" x="2222500" y="2343150"/>
          <p14:tracePt t="18924" x="2209800" y="2368550"/>
          <p14:tracePt t="18941" x="2190750" y="2419350"/>
          <p14:tracePt t="18944" x="2190750" y="2444750"/>
          <p14:tracePt t="18958" x="2190750" y="2482850"/>
          <p14:tracePt t="18974" x="2190750" y="2571750"/>
          <p14:tracePt t="18991" x="2197100" y="2616200"/>
          <p14:tracePt t="19007" x="2203450" y="2660650"/>
          <p14:tracePt t="19024" x="2216150" y="2724150"/>
          <p14:tracePt t="19041" x="2222500" y="2749550"/>
          <p14:tracePt t="19057" x="2228850" y="2755900"/>
          <p14:tracePt t="19074" x="2247900" y="2768600"/>
          <p14:tracePt t="19091" x="2317750" y="2781300"/>
          <p14:tracePt t="19107" x="2381250" y="2781300"/>
          <p14:tracePt t="19124" x="2470150" y="2743200"/>
          <p14:tracePt t="19125" x="2501900" y="2711450"/>
          <p14:tracePt t="19141" x="2527300" y="2686050"/>
          <p14:tracePt t="19158" x="2559050" y="2673350"/>
          <p14:tracePt t="19174" x="2565400" y="2654300"/>
          <p14:tracePt t="19191" x="2565400" y="2641600"/>
          <p14:tracePt t="19207" x="2571750" y="2622550"/>
          <p14:tracePt t="19225" x="2565400" y="2590800"/>
          <p14:tracePt t="19241" x="2514600" y="2552700"/>
          <p14:tracePt t="19258" x="2393950" y="2489200"/>
          <p14:tracePt t="19274" x="2292350" y="2476500"/>
          <p14:tracePt t="19291" x="2228850" y="2476500"/>
          <p14:tracePt t="19307" x="2152650" y="2489200"/>
          <p14:tracePt t="19324" x="2101850" y="2508250"/>
          <p14:tracePt t="19341" x="2082800" y="2527300"/>
          <p14:tracePt t="19357" x="2076450" y="2533650"/>
          <p14:tracePt t="19374" x="2051050" y="2552700"/>
          <p14:tracePt t="19391" x="2044700" y="2565400"/>
          <p14:tracePt t="19407" x="2038350" y="2578100"/>
          <p14:tracePt t="19446" x="2038350" y="2584450"/>
          <p14:tracePt t="20059" x="2000250" y="2597150"/>
          <p14:tracePt t="20065" x="1955800" y="2616200"/>
          <p14:tracePt t="20073" x="1930400" y="2622550"/>
          <p14:tracePt t="20090" x="1854200" y="2647950"/>
          <p14:tracePt t="20107" x="1797050" y="2673350"/>
          <p14:tracePt t="20123" x="1746250" y="2679700"/>
          <p14:tracePt t="20140" x="1727200" y="2679700"/>
          <p14:tracePt t="20157" x="1714500" y="2679700"/>
          <p14:tracePt t="20174" x="1701800" y="2679700"/>
          <p14:tracePt t="20190" x="1689100" y="2679700"/>
          <p14:tracePt t="20207" x="1682750" y="2679700"/>
          <p14:tracePt t="20240" x="1676400" y="2679700"/>
          <p14:tracePt t="20257" x="1670050" y="2679700"/>
          <p14:tracePt t="20273" x="1663700" y="2679700"/>
          <p14:tracePt t="20290" x="1651000" y="2692400"/>
          <p14:tracePt t="20307" x="1638300" y="2705100"/>
          <p14:tracePt t="20323" x="1606550" y="2736850"/>
          <p14:tracePt t="20340" x="1581150" y="2774950"/>
          <p14:tracePt t="20356" x="1562100" y="2819400"/>
          <p14:tracePt t="20373" x="1543050" y="2832100"/>
          <p14:tracePt t="20390" x="1536700" y="2844800"/>
          <p14:tracePt t="20407" x="1536700" y="2857500"/>
          <p14:tracePt t="20423" x="1536700" y="2863850"/>
          <p14:tracePt t="25097" x="1581150" y="2838450"/>
          <p14:tracePt t="25106" x="1657350" y="2800350"/>
          <p14:tracePt t="25112" x="1765300" y="2736850"/>
          <p14:tracePt t="25121" x="1873250" y="2679700"/>
          <p14:tracePt t="25136" x="2070100" y="2597150"/>
          <p14:tracePt t="25152" x="2197100" y="2540000"/>
          <p14:tracePt t="25169" x="2292350" y="2501900"/>
          <p14:tracePt t="25185" x="2482850" y="2444750"/>
          <p14:tracePt t="25202" x="2590800" y="2419350"/>
          <p14:tracePt t="25219" x="2673350" y="2413000"/>
          <p14:tracePt t="25235" x="2749550" y="2413000"/>
          <p14:tracePt t="25252" x="2876550" y="2393950"/>
          <p14:tracePt t="25269" x="2946400" y="2387600"/>
          <p14:tracePt t="25285" x="2971800" y="2387600"/>
          <p14:tracePt t="25302" x="3003550" y="2387600"/>
          <p14:tracePt t="25335" x="3009900" y="2387600"/>
          <p14:tracePt t="25360" x="3016250" y="2387600"/>
          <p14:tracePt t="25390" x="3022600" y="2387600"/>
          <p14:tracePt t="25418" x="3028950" y="2387600"/>
          <p14:tracePt t="25425" x="3035300" y="2387600"/>
          <p14:tracePt t="25441" x="3054350" y="2387600"/>
          <p14:tracePt t="25455" x="3073400" y="2374900"/>
          <p14:tracePt t="25468" x="3124200" y="2362200"/>
          <p14:tracePt t="25485" x="3175000" y="2343150"/>
          <p14:tracePt t="25502" x="3225800" y="2330450"/>
          <p14:tracePt t="25518" x="3282950" y="2298700"/>
          <p14:tracePt t="25535" x="3359150" y="2279650"/>
          <p14:tracePt t="25552" x="3384550" y="2266950"/>
          <p14:tracePt t="25568" x="3403600" y="2260600"/>
          <p14:tracePt t="25585" x="3416300" y="2260600"/>
          <p14:tracePt t="25618" x="3422650" y="2254250"/>
          <p14:tracePt t="25643" x="3422650" y="2247900"/>
          <p14:tracePt t="25680" x="3429000" y="2247900"/>
          <p14:tracePt t="25775" x="3435350" y="2247900"/>
          <p14:tracePt t="25797" x="3435350" y="2241550"/>
          <p14:tracePt t="25818" x="3441700" y="2241550"/>
          <p14:tracePt t="25833" x="3441700" y="2235200"/>
          <p14:tracePt t="25856" x="3448050" y="2235200"/>
          <p14:tracePt t="25869" x="3448050" y="2228850"/>
          <p14:tracePt t="36437" x="3448050" y="2235200"/>
          <p14:tracePt t="36443" x="3441700" y="2247900"/>
          <p14:tracePt t="36450" x="3429000" y="2266950"/>
          <p14:tracePt t="36458" x="3422650" y="2286000"/>
          <p14:tracePt t="36475" x="3384550" y="2324100"/>
          <p14:tracePt t="36492" x="3352800" y="2368550"/>
          <p14:tracePt t="36509" x="3314700" y="2413000"/>
          <p14:tracePt t="36525" x="3295650" y="2438400"/>
          <p14:tracePt t="36542" x="3282950" y="2457450"/>
          <p14:tracePt t="36559" x="3276600" y="2470150"/>
          <p14:tracePt t="36575" x="3270250" y="2489200"/>
          <p14:tracePt t="36592" x="3257550" y="2501900"/>
          <p14:tracePt t="36625" x="3251200" y="2508250"/>
          <p14:tracePt t="36642" x="3251200" y="2514600"/>
          <p14:tracePt t="36675" x="3244850" y="2514600"/>
          <p14:tracePt t="36692" x="3244850" y="2520950"/>
          <p14:tracePt t="36735" x="3244850" y="2527300"/>
          <p14:tracePt t="36749" x="3244850" y="2533650"/>
          <p14:tracePt t="36756" x="3244850" y="2540000"/>
          <p14:tracePt t="36764" x="3244850" y="2552700"/>
          <p14:tracePt t="36786" x="3244850" y="2559050"/>
          <p14:tracePt t="36800" x="3244850" y="2565400"/>
          <p14:tracePt t="36836" x="3244850" y="2571750"/>
          <p14:tracePt t="36844" x="3244850" y="2578100"/>
          <p14:tracePt t="36858" x="3244850" y="2584450"/>
          <p14:tracePt t="36881" x="3238500" y="2590800"/>
          <p14:tracePt t="36895" x="3238500" y="2597150"/>
          <p14:tracePt t="36931" x="3238500" y="2603500"/>
          <p14:tracePt t="36961" x="3238500" y="2609850"/>
          <p14:tracePt t="37085" x="3238500" y="2597150"/>
          <p14:tracePt t="37091" x="3238500" y="2571750"/>
          <p14:tracePt t="37099" x="3238500" y="2559050"/>
          <p14:tracePt t="37108" x="3244850" y="2546350"/>
          <p14:tracePt t="37125" x="3244850" y="2514600"/>
          <p14:tracePt t="37142" x="3244850" y="2501900"/>
          <p14:tracePt t="37172" x="3244850" y="2495550"/>
          <p14:tracePt t="37209" x="3244850" y="2489200"/>
          <p14:tracePt t="37217" x="3238500" y="2489200"/>
          <p14:tracePt t="37224" x="3225800" y="2489200"/>
          <p14:tracePt t="37241" x="3181350" y="2489200"/>
          <p14:tracePt t="37258" x="3149600" y="2508250"/>
          <p14:tracePt t="37275" x="3098800" y="2559050"/>
          <p14:tracePt t="37292" x="3086100" y="2578100"/>
          <p14:tracePt t="37308" x="3073400" y="2603500"/>
          <p14:tracePt t="37325" x="3048000" y="2641600"/>
          <p14:tracePt t="37341" x="3048000" y="2660650"/>
          <p14:tracePt t="37358" x="3048000" y="2673350"/>
          <p14:tracePt t="37376" x="3048000" y="2686050"/>
          <p14:tracePt t="37391" x="3048000" y="2705100"/>
          <p14:tracePt t="37408" x="3067050" y="2711450"/>
          <p14:tracePt t="37425" x="3079750" y="2730500"/>
          <p14:tracePt t="37441" x="3117850" y="2736850"/>
          <p14:tracePt t="37457" x="3149600" y="2736850"/>
          <p14:tracePt t="37474" x="3181350" y="2736850"/>
          <p14:tracePt t="37492" x="3213100" y="2724150"/>
          <p14:tracePt t="37508" x="3282950" y="2692400"/>
          <p14:tracePt t="37524" x="3321050" y="2667000"/>
          <p14:tracePt t="37541" x="3365500" y="2622550"/>
          <p14:tracePt t="37558" x="3409950" y="2546350"/>
          <p14:tracePt t="37576" x="3416300" y="2527300"/>
          <p14:tracePt t="37591" x="3416300" y="2508250"/>
          <p14:tracePt t="37624" x="3352800" y="2476500"/>
          <p14:tracePt t="37641" x="3282950" y="2470150"/>
          <p14:tracePt t="37658" x="3238500" y="2470150"/>
          <p14:tracePt t="37674" x="3187700" y="2482850"/>
          <p14:tracePt t="37691" x="3168650" y="2501900"/>
          <p14:tracePt t="37708" x="3136900" y="2546350"/>
          <p14:tracePt t="37725" x="3117850" y="2590800"/>
          <p14:tracePt t="37741" x="3111500" y="2622550"/>
          <p14:tracePt t="37758" x="3111500" y="2660650"/>
          <p14:tracePt t="37776" x="3111500" y="2686050"/>
          <p14:tracePt t="37791" x="3143250" y="2724150"/>
          <p14:tracePt t="37807" x="3181350" y="2743200"/>
          <p14:tracePt t="37824" x="3225800" y="2743200"/>
          <p14:tracePt t="37842" x="3270250" y="2743200"/>
          <p14:tracePt t="37858" x="3314700" y="2730500"/>
          <p14:tracePt t="37874" x="3352800" y="2711450"/>
          <p14:tracePt t="37891" x="3359150" y="2692400"/>
          <p14:tracePt t="37907" x="3390900" y="2660650"/>
          <p14:tracePt t="37924" x="3403600" y="2641600"/>
          <p14:tracePt t="37941" x="3403600" y="2628900"/>
          <p14:tracePt t="37958" x="3403600" y="2616200"/>
          <p14:tracePt t="37974" x="3270250" y="2552700"/>
          <p14:tracePt t="37991" x="3219450" y="2552700"/>
          <p14:tracePt t="38007" x="3200400" y="2552700"/>
          <p14:tracePt t="38024" x="3181350" y="2552700"/>
          <p14:tracePt t="38041" x="3162300" y="2565400"/>
          <p14:tracePt t="38057" x="3149600" y="2590800"/>
          <p14:tracePt t="38075" x="3136900" y="2616200"/>
          <p14:tracePt t="38091" x="3136900" y="2667000"/>
          <p14:tracePt t="38107" x="3136900" y="2686050"/>
          <p14:tracePt t="38124" x="3149600" y="2705100"/>
          <p14:tracePt t="38140" x="3181350" y="2724150"/>
          <p14:tracePt t="38157" x="3194050" y="2724150"/>
          <p14:tracePt t="38174" x="3200400" y="2724150"/>
          <p14:tracePt t="38191" x="3206750" y="2724150"/>
          <p14:tracePt t="38207" x="3213100" y="2724150"/>
          <p14:tracePt t="38240" x="3225800" y="2724150"/>
          <p14:tracePt t="38265" x="3232150" y="2724150"/>
          <p14:tracePt t="39291" x="3238500" y="2736850"/>
          <p14:tracePt t="39298" x="3244850" y="2743200"/>
          <p14:tracePt t="39306" x="3244850" y="2755900"/>
          <p14:tracePt t="39322" x="3257550" y="2768600"/>
          <p14:tracePt t="39339" x="3270250" y="2794000"/>
          <p14:tracePt t="39356" x="3314700" y="2838450"/>
          <p14:tracePt t="39372" x="3403600" y="2921000"/>
          <p14:tracePt t="39389" x="3486150" y="3003550"/>
          <p14:tracePt t="39406" x="3530600" y="3048000"/>
          <p14:tracePt t="39422" x="3562350" y="3073400"/>
          <p14:tracePt t="39439" x="3568700" y="3086100"/>
          <p14:tracePt t="39465" x="3575050" y="3086100"/>
          <p14:tracePt t="39480" x="3575050" y="3092450"/>
          <p14:tracePt t="39502" x="3581400" y="3092450"/>
          <p14:tracePt t="39516" x="3581400" y="3105150"/>
          <p14:tracePt t="39539" x="3581400" y="3111500"/>
          <p14:tracePt t="39546" x="3581400" y="3117850"/>
          <p14:tracePt t="39556" x="3581400" y="3124200"/>
          <p14:tracePt t="39572" x="3505200" y="3162300"/>
          <p14:tracePt t="39589" x="3352800" y="3213100"/>
          <p14:tracePt t="39605" x="3308350" y="3232150"/>
          <p14:tracePt t="39623" x="3295650" y="3232150"/>
          <p14:tracePt t="39639" x="3282950" y="3232150"/>
          <p14:tracePt t="39656" x="3270250" y="3232150"/>
          <p14:tracePt t="39672" x="3263900" y="3232150"/>
          <p14:tracePt t="39706" x="3333750" y="3232150"/>
          <p14:tracePt t="39722" x="3441700" y="3213100"/>
          <p14:tracePt t="39739" x="3575050" y="3194050"/>
          <p14:tracePt t="39756" x="3663950" y="3187700"/>
          <p14:tracePt t="39772" x="3860800" y="3194050"/>
          <p14:tracePt t="39789" x="3975100" y="3200400"/>
          <p14:tracePt t="39805" x="4070350" y="3219450"/>
          <p14:tracePt t="39822" x="4165600" y="3238500"/>
          <p14:tracePt t="39839" x="4191000" y="3251200"/>
          <p14:tracePt t="39855" x="4197350" y="3251200"/>
          <p14:tracePt t="39873" x="4203700" y="3251200"/>
          <p14:tracePt t="39889" x="4210050" y="3251200"/>
          <p14:tracePt t="39905" x="4216400" y="3251200"/>
          <p14:tracePt t="39928" x="4216400" y="3257550"/>
          <p14:tracePt t="39939" x="4197350" y="3263900"/>
          <p14:tracePt t="39955" x="4032250" y="3263900"/>
          <p14:tracePt t="39972" x="3873500" y="3263900"/>
          <p14:tracePt t="39989" x="3816350" y="3270250"/>
          <p14:tracePt t="40006" x="3771900" y="3270250"/>
          <p14:tracePt t="40022" x="3765550" y="3276600"/>
          <p14:tracePt t="40038" x="3752850" y="3276600"/>
          <p14:tracePt t="40055" x="3740150" y="3282950"/>
          <p14:tracePt t="40108" x="3752850" y="3282950"/>
          <p14:tracePt t="40113" x="3803650" y="3282950"/>
          <p14:tracePt t="40122" x="3879850" y="3270250"/>
          <p14:tracePt t="40138" x="3987800" y="3263900"/>
          <p14:tracePt t="40156" x="4057650" y="3244850"/>
          <p14:tracePt t="40172" x="4102100" y="3244850"/>
          <p14:tracePt t="40188" x="4114800" y="3244850"/>
          <p14:tracePt t="40205" x="4121150" y="3244850"/>
          <p14:tracePt t="40222" x="4127500" y="3244850"/>
          <p14:tracePt t="40267" x="4127500" y="3251200"/>
          <p14:tracePt t="40275" x="4102100" y="3263900"/>
          <p14:tracePt t="40288" x="3968750" y="3289300"/>
          <p14:tracePt t="40305" x="3867150" y="3289300"/>
          <p14:tracePt t="40322" x="3816350" y="3289300"/>
          <p14:tracePt t="40339" x="3803650" y="3289300"/>
          <p14:tracePt t="40355" x="3784600" y="3289300"/>
          <p14:tracePt t="40397" x="3784600" y="3282950"/>
          <p14:tracePt t="40405" x="3803650" y="3276600"/>
          <p14:tracePt t="40422" x="3892550" y="3263900"/>
          <p14:tracePt t="40438" x="3956050" y="3251200"/>
          <p14:tracePt t="40441" x="3968750" y="3251200"/>
          <p14:tracePt t="40455" x="3987800" y="3251200"/>
          <p14:tracePt t="40471" x="4000500" y="3251200"/>
          <p14:tracePt t="40551" x="3994150" y="3251200"/>
          <p14:tracePt t="40558" x="3987800" y="3251200"/>
          <p14:tracePt t="40571" x="3975100" y="3251200"/>
          <p14:tracePt t="40588" x="3962400" y="3251200"/>
          <p14:tracePt t="40605" x="3956050" y="3251200"/>
          <p14:tracePt t="40638" x="3949700" y="3251200"/>
          <p14:tracePt t="40654" x="3943350" y="3251200"/>
          <p14:tracePt t="40893" x="3937000" y="3251200"/>
          <p14:tracePt t="40900" x="3924300" y="3251200"/>
          <p14:tracePt t="40908" x="3905250" y="3251200"/>
          <p14:tracePt t="40921" x="3892550" y="3251200"/>
          <p14:tracePt t="40938" x="3810000" y="3270250"/>
          <p14:tracePt t="40955" x="3733800" y="3289300"/>
          <p14:tracePt t="40971" x="3587750" y="3346450"/>
          <p14:tracePt t="40988" x="3416300" y="3416300"/>
          <p14:tracePt t="41004" x="3340100" y="3467100"/>
          <p14:tracePt t="41021" x="3270250" y="3530600"/>
          <p14:tracePt t="41038" x="3213100" y="3568700"/>
          <p14:tracePt t="41054" x="3136900" y="3632200"/>
          <p14:tracePt t="41071" x="3086100" y="3721100"/>
          <p14:tracePt t="41087" x="3028950" y="3810000"/>
          <p14:tracePt t="41104" x="2965450" y="3981450"/>
          <p14:tracePt t="41121" x="2952750" y="4076700"/>
          <p14:tracePt t="41138" x="2921000" y="4197350"/>
          <p14:tracePt t="41154" x="2901950" y="4311650"/>
          <p14:tracePt t="41171" x="2895600" y="4533900"/>
          <p14:tracePt t="41188" x="2895600" y="4635500"/>
          <p14:tracePt t="41204" x="2895600" y="4749800"/>
          <p14:tracePt t="41221" x="2901950" y="4946650"/>
          <p14:tracePt t="41238" x="2914650" y="5016500"/>
          <p14:tracePt t="41254" x="2914650" y="5041900"/>
          <p14:tracePt t="41271" x="2921000" y="5080000"/>
          <p14:tracePt t="41287" x="2940050" y="5143500"/>
          <p14:tracePt t="41305" x="2959100" y="5168900"/>
          <p14:tracePt t="41321" x="2984500" y="5207000"/>
          <p14:tracePt t="41337" x="3067050" y="5276850"/>
          <p14:tracePt t="41354" x="3130550" y="5308600"/>
          <p14:tracePt t="41371" x="3175000" y="5340350"/>
          <p14:tracePt t="41387" x="3244850" y="5397500"/>
          <p14:tracePt t="41404" x="3263900" y="5416550"/>
          <p14:tracePt t="41421" x="3282950" y="5435600"/>
          <p14:tracePt t="41437" x="3321050" y="5448300"/>
          <p14:tracePt t="41440" x="3340100" y="5454650"/>
          <p14:tracePt t="41454" x="3409950" y="5454650"/>
          <p14:tracePt t="41471" x="3479800" y="5435600"/>
          <p14:tracePt t="41488" x="3562350" y="5365750"/>
          <p14:tracePt t="41504" x="3613150" y="5308600"/>
          <p14:tracePt t="41521" x="3657600" y="5270500"/>
          <p14:tracePt t="41537" x="3683000" y="5226050"/>
          <p14:tracePt t="41554" x="3714750" y="5200650"/>
          <p14:tracePt t="41570" x="3733800" y="5143500"/>
          <p14:tracePt t="41587" x="3746500" y="5118100"/>
          <p14:tracePt t="41604" x="3752850" y="5080000"/>
          <p14:tracePt t="41620" x="3752850" y="4984750"/>
          <p14:tracePt t="41637" x="3740150" y="4940300"/>
          <p14:tracePt t="41654" x="3708400" y="4914900"/>
          <p14:tracePt t="41670" x="3657600" y="4857750"/>
          <p14:tracePt t="41687" x="3479800" y="4775200"/>
          <p14:tracePt t="41704" x="3371850" y="4749800"/>
          <p14:tracePt t="41721" x="3308350" y="4749800"/>
          <p14:tracePt t="41737" x="3238500" y="4749800"/>
          <p14:tracePt t="41754" x="3162300" y="4775200"/>
          <p14:tracePt t="41771" x="3111500" y="4800600"/>
          <p14:tracePt t="41787" x="3067050" y="4857750"/>
          <p14:tracePt t="41803" x="2997200" y="4978400"/>
          <p14:tracePt t="41821" x="2965450" y="5060950"/>
          <p14:tracePt t="41837" x="2965450" y="5137150"/>
          <p14:tracePt t="41853" x="2984500" y="5264150"/>
          <p14:tracePt t="41870" x="3003550" y="5334000"/>
          <p14:tracePt t="41887" x="3028950" y="5365750"/>
          <p14:tracePt t="41905" x="3073400" y="5422900"/>
          <p14:tracePt t="41920" x="3143250" y="5467350"/>
          <p14:tracePt t="41937" x="3187700" y="5473700"/>
          <p14:tracePt t="41953" x="3238500" y="5467350"/>
          <p14:tracePt t="41970" x="3314700" y="5410200"/>
          <p14:tracePt t="41987" x="3441700" y="5295900"/>
          <p14:tracePt t="42003" x="3473450" y="5238750"/>
          <p14:tracePt t="42021" x="3492500" y="5200650"/>
          <p14:tracePt t="42037" x="3517900" y="5143500"/>
          <p14:tracePt t="42053" x="3511550" y="5111750"/>
          <p14:tracePt t="42070" x="3473450" y="5073650"/>
          <p14:tracePt t="42087" x="3327400" y="5003800"/>
          <p14:tracePt t="42103" x="3276600" y="4991100"/>
          <p14:tracePt t="42121" x="3219450" y="4991100"/>
          <p14:tracePt t="42137" x="3187700" y="4997450"/>
          <p14:tracePt t="42153" x="3130550" y="5035550"/>
          <p14:tracePt t="42170" x="3111500" y="5080000"/>
          <p14:tracePt t="42186" x="3111500" y="5137150"/>
          <p14:tracePt t="42203" x="3111500" y="5194300"/>
          <p14:tracePt t="42220" x="3124200" y="5219700"/>
          <p14:tracePt t="42236" x="3136900" y="5232400"/>
          <p14:tracePt t="42254" x="3143250" y="5245100"/>
          <p14:tracePt t="42270" x="3155950" y="5245100"/>
          <p14:tracePt t="42303" x="3162300" y="5245100"/>
          <p14:tracePt t="42320" x="3168650" y="5245100"/>
          <p14:tracePt t="42342" x="3175000" y="5245100"/>
          <p14:tracePt t="42386" x="3181350" y="5245100"/>
          <p14:tracePt t="42451" x="3181350" y="5238750"/>
          <p14:tracePt t="42525" x="3181350" y="5232400"/>
          <p14:tracePt t="42597" x="3181350" y="5226050"/>
          <p14:tracePt t="42648" x="3181350" y="5219700"/>
          <p14:tracePt t="42772" x="3181350" y="5213350"/>
          <p14:tracePt t="42860" x="3187700" y="5207000"/>
          <p14:tracePt t="42866" x="3194050" y="5200650"/>
          <p14:tracePt t="42873" x="3200400" y="5181600"/>
          <p14:tracePt t="42886" x="3200400" y="5168900"/>
          <p14:tracePt t="42903" x="3219450" y="5130800"/>
          <p14:tracePt t="42919" x="3232150" y="5060950"/>
          <p14:tracePt t="42936" x="3276600" y="4940300"/>
          <p14:tracePt t="42939" x="3282950" y="4914900"/>
          <p14:tracePt t="42953" x="3302000" y="4857750"/>
          <p14:tracePt t="42969" x="3365500" y="4705350"/>
          <p14:tracePt t="42986" x="3403600" y="4559300"/>
          <p14:tracePt t="43003" x="3454400" y="4413250"/>
          <p14:tracePt t="43019" x="3492500" y="4191000"/>
          <p14:tracePt t="43036" x="3511550" y="4108450"/>
          <p14:tracePt t="43053" x="3536950" y="3975100"/>
          <p14:tracePt t="43070" x="3556000" y="3841750"/>
          <p14:tracePt t="43086" x="3575050" y="3670300"/>
          <p14:tracePt t="43102" x="3575050" y="3613150"/>
          <p14:tracePt t="43119" x="3581400" y="3568700"/>
          <p14:tracePt t="43136" x="3594100" y="3479800"/>
          <p14:tracePt t="43152" x="3600450" y="3365500"/>
          <p14:tracePt t="43169" x="3625850" y="3257550"/>
          <p14:tracePt t="43186" x="3644900" y="3200400"/>
          <p14:tracePt t="43202" x="3657600" y="3054350"/>
          <p14:tracePt t="43220" x="3683000" y="2882900"/>
          <p14:tracePt t="43236" x="3695700" y="2749550"/>
          <p14:tracePt t="43253" x="3714750" y="2609850"/>
          <p14:tracePt t="43269" x="3721100" y="2540000"/>
          <p14:tracePt t="43286" x="3740150" y="2444750"/>
          <p14:tracePt t="43303" x="3746500" y="2368550"/>
          <p14:tracePt t="43319" x="3746500" y="2286000"/>
          <p14:tracePt t="43335" x="3746500" y="2228850"/>
          <p14:tracePt t="43353" x="3746500" y="2190750"/>
          <p14:tracePt t="43369" x="3740150" y="2095500"/>
          <p14:tracePt t="43385" x="3727450" y="2044700"/>
          <p14:tracePt t="43403" x="3702050" y="1962150"/>
          <p14:tracePt t="43419" x="3683000" y="1879600"/>
          <p14:tracePt t="43436" x="3644900" y="1797050"/>
          <p14:tracePt t="43452" x="3619500" y="1758950"/>
          <p14:tracePt t="43469" x="3587750" y="1733550"/>
          <p14:tracePt t="43486" x="3511550" y="1676400"/>
          <p14:tracePt t="43502" x="3416300" y="1644650"/>
          <p14:tracePt t="43519" x="3321050" y="1606550"/>
          <p14:tracePt t="43535" x="3200400" y="1587500"/>
          <p14:tracePt t="43552" x="2997200" y="1581150"/>
          <p14:tracePt t="43569" x="2889250" y="1581150"/>
          <p14:tracePt t="43585" x="2794000" y="1587500"/>
          <p14:tracePt t="43602" x="2622550" y="1638300"/>
          <p14:tracePt t="43619" x="2489200" y="1657350"/>
          <p14:tracePt t="43635" x="2425700" y="1676400"/>
          <p14:tracePt t="43653" x="2374900" y="1708150"/>
          <p14:tracePt t="43668" x="2305050" y="1746250"/>
          <p14:tracePt t="43685" x="2254250" y="1765300"/>
          <p14:tracePt t="43702" x="2171700" y="1828800"/>
          <p14:tracePt t="43718" x="2082800" y="1898650"/>
          <p14:tracePt t="43737" x="2051050" y="1949450"/>
          <p14:tracePt t="43752" x="2006600" y="2006600"/>
          <p14:tracePt t="43768" x="1974850" y="2082800"/>
          <p14:tracePt t="43785" x="1892300" y="2330450"/>
          <p14:tracePt t="43802" x="1873250" y="2489200"/>
          <p14:tracePt t="43818" x="1866900" y="2590800"/>
          <p14:tracePt t="43835" x="1866900" y="2724150"/>
          <p14:tracePt t="43852" x="1866900" y="2800350"/>
          <p14:tracePt t="43868" x="1866900" y="2889250"/>
          <p14:tracePt t="43885" x="1866900" y="2940050"/>
          <p14:tracePt t="43902" x="1879600" y="3003550"/>
          <p14:tracePt t="43919" x="1892300" y="3041650"/>
          <p14:tracePt t="43935" x="1930400" y="3105150"/>
          <p14:tracePt t="43937" x="1949450" y="3143250"/>
          <p14:tracePt t="43952" x="1981200" y="3219450"/>
          <p14:tracePt t="43968" x="2032000" y="3295650"/>
          <p14:tracePt t="43985" x="2057400" y="3352800"/>
          <p14:tracePt t="44002" x="2076450" y="3384550"/>
          <p14:tracePt t="44018" x="2120900" y="3435350"/>
          <p14:tracePt t="44035" x="2184400" y="3467100"/>
          <p14:tracePt t="44052" x="2292350" y="3479800"/>
          <p14:tracePt t="44068" x="2501900" y="3479800"/>
          <p14:tracePt t="44085" x="2616200" y="3467100"/>
          <p14:tracePt t="44102" x="2736850" y="3448050"/>
          <p14:tracePt t="44119" x="2895600" y="3409950"/>
          <p14:tracePt t="44135" x="3111500" y="3333750"/>
          <p14:tracePt t="44152" x="3232150" y="3263900"/>
          <p14:tracePt t="44168" x="3321050" y="3213100"/>
          <p14:tracePt t="44185" x="3492500" y="3098800"/>
          <p14:tracePt t="44201" x="3587750" y="3003550"/>
          <p14:tracePt t="44218" x="3689350" y="2838450"/>
          <p14:tracePt t="44236" x="3746500" y="2736850"/>
          <p14:tracePt t="44251" x="3784600" y="2578100"/>
          <p14:tracePt t="44268" x="3790950" y="2508250"/>
          <p14:tracePt t="44285" x="3797300" y="2406650"/>
          <p14:tracePt t="44301" x="3778250" y="2266950"/>
          <p14:tracePt t="44318" x="3733800" y="2184400"/>
          <p14:tracePt t="44335" x="3683000" y="2089150"/>
          <p14:tracePt t="44351" x="3492500" y="1898650"/>
          <p14:tracePt t="44368" x="3416300" y="1816100"/>
          <p14:tracePt t="44385" x="3384550" y="1784350"/>
          <p14:tracePt t="44401" x="3352800" y="1771650"/>
          <p14:tracePt t="44418" x="3295650" y="1765300"/>
          <p14:tracePt t="44435" x="3219450" y="1816100"/>
          <p14:tracePt t="44451" x="3162300" y="1885950"/>
          <p14:tracePt t="44468" x="3092450" y="2012950"/>
          <p14:tracePt t="44484" x="3079750" y="2063750"/>
          <p14:tracePt t="44501" x="3048000" y="2101850"/>
          <p14:tracePt t="44519" x="3048000" y="2133600"/>
          <p14:tracePt t="44534" x="3048000" y="2152650"/>
          <p14:tracePt t="44551" x="3048000" y="2165350"/>
          <p14:tracePt t="44568" x="3098800" y="2209800"/>
          <p14:tracePt t="44584" x="3206750" y="2292350"/>
          <p14:tracePt t="44601" x="3263900" y="2317750"/>
          <p14:tracePt t="44618" x="3314700" y="2355850"/>
          <p14:tracePt t="44635" x="3390900" y="2387600"/>
          <p14:tracePt t="44651" x="3460750" y="2425700"/>
          <p14:tracePt t="44667" x="3479800" y="2438400"/>
          <p14:tracePt t="44684" x="3492500" y="2444750"/>
          <p14:tracePt t="44701" x="3556000" y="2463800"/>
          <p14:tracePt t="44718" x="3613150" y="2514600"/>
          <p14:tracePt t="44734" x="3663950" y="2559050"/>
          <p14:tracePt t="44752" x="3733800" y="2622550"/>
          <p14:tracePt t="44768" x="3816350" y="2673350"/>
          <p14:tracePt t="44785" x="3854450" y="2692400"/>
          <p14:tracePt t="44801" x="3879850" y="2711450"/>
          <p14:tracePt t="44818" x="3886200" y="2711450"/>
          <p14:tracePt t="44835" x="3892550" y="2717800"/>
          <p14:tracePt t="44851" x="3898900" y="2717800"/>
          <p14:tracePt t="44868" x="3898900" y="2730500"/>
          <p14:tracePt t="44884" x="3905250" y="2736850"/>
          <p14:tracePt t="44901" x="3911600" y="2736850"/>
          <p14:tracePt t="44934" x="3917950" y="2743200"/>
          <p14:tracePt t="44963" x="3924300" y="2743200"/>
          <p14:tracePt t="44978" x="3924300" y="2749550"/>
          <p14:tracePt t="50066" x="3905250" y="2851150"/>
          <p14:tracePt t="50069" x="3898900" y="2901950"/>
          <p14:tracePt t="50079" x="3879850" y="2946400"/>
          <p14:tracePt t="50096" x="3835400" y="3067050"/>
          <p14:tracePt t="50113" x="3765550" y="3270250"/>
          <p14:tracePt t="50129" x="3721100" y="3390900"/>
          <p14:tracePt t="50146" x="3689350" y="3454400"/>
          <p14:tracePt t="50163" x="3638550" y="3530600"/>
          <p14:tracePt t="50179" x="3530600" y="3683000"/>
          <p14:tracePt t="50196" x="3441700" y="3835400"/>
          <p14:tracePt t="50213" x="3359150" y="4000500"/>
          <p14:tracePt t="50229" x="3302000" y="4184650"/>
          <p14:tracePt t="50246" x="3251200" y="4343400"/>
          <p14:tracePt t="50263" x="3225800" y="4464050"/>
          <p14:tracePt t="50279" x="3187700" y="4584700"/>
          <p14:tracePt t="50296" x="3162300" y="4648200"/>
          <p14:tracePt t="50313" x="3130550" y="4686300"/>
          <p14:tracePt t="50329" x="3092450" y="4762500"/>
          <p14:tracePt t="50346" x="3016250" y="4914900"/>
          <p14:tracePt t="50363" x="2984500" y="5003800"/>
          <p14:tracePt t="50379" x="2971800" y="5041900"/>
          <p14:tracePt t="50396" x="2946400" y="5092700"/>
          <p14:tracePt t="50413" x="2933700" y="5105400"/>
          <p14:tracePt t="50429" x="2921000" y="5111750"/>
          <p14:tracePt t="50446" x="2908300" y="5130800"/>
          <p14:tracePt t="50449" x="2901950" y="5137150"/>
          <p14:tracePt t="50462" x="2901950" y="5143500"/>
          <p14:tracePt t="50479" x="2882900" y="5156200"/>
          <p14:tracePt t="50513" x="2876550" y="5156200"/>
          <p14:tracePt t="50529" x="2876550" y="5162550"/>
          <p14:tracePt t="50546" x="2870200" y="5162550"/>
          <p14:tracePt t="50578" x="2863850" y="5162550"/>
          <p14:tracePt t="50637" x="2857500" y="5162550"/>
          <p14:tracePt t="50695" x="2857500" y="5156200"/>
          <p14:tracePt t="50717" x="2857500" y="5149850"/>
          <p14:tracePt t="50732" x="2857500" y="5143500"/>
          <p14:tracePt t="50761" x="2857500" y="5137150"/>
          <p14:tracePt t="50784" x="2857500" y="5124450"/>
          <p14:tracePt t="50798" x="2851150" y="5118100"/>
          <p14:tracePt t="50804" x="2844800" y="5111750"/>
          <p14:tracePt t="50812" x="2838450" y="5105400"/>
          <p14:tracePt t="50829" x="2800350" y="5086350"/>
          <p14:tracePt t="50845" x="2686050" y="5041900"/>
          <p14:tracePt t="50862" x="2489200" y="5003800"/>
          <p14:tracePt t="50879" x="2355850" y="4984750"/>
          <p14:tracePt t="50896" x="2139950" y="4997450"/>
          <p14:tracePt t="50913" x="1987550" y="5010150"/>
          <p14:tracePt t="50929" x="1873250" y="5035550"/>
          <p14:tracePt t="50945" x="1847850" y="5041900"/>
          <p14:tracePt t="50962" x="1822450" y="5048250"/>
          <p14:tracePt t="50979" x="1803400" y="5060950"/>
          <p14:tracePt t="50995" x="1797050" y="5060950"/>
          <p14:tracePt t="51013" x="1797050" y="5067300"/>
          <p14:tracePt t="51029" x="1790700" y="5080000"/>
          <p14:tracePt t="51046" x="1790700" y="5099050"/>
          <p14:tracePt t="51078" x="1790700" y="5118100"/>
          <p14:tracePt t="51095" x="1797050" y="5149850"/>
          <p14:tracePt t="51112" x="1816100" y="5200650"/>
          <p14:tracePt t="51128" x="1854200" y="5257800"/>
          <p14:tracePt t="51146" x="1949450" y="5314950"/>
          <p14:tracePt t="51162" x="2114550" y="5391150"/>
          <p14:tracePt t="51178" x="2159000" y="5403850"/>
          <p14:tracePt t="51195" x="2216150" y="5403850"/>
          <p14:tracePt t="51212" x="2298700" y="5391150"/>
          <p14:tracePt t="51228" x="2381250" y="5346700"/>
          <p14:tracePt t="51245" x="2444750" y="5314950"/>
          <p14:tracePt t="51263" x="2495550" y="5289550"/>
          <p14:tracePt t="51264" x="2508250" y="5264150"/>
          <p14:tracePt t="51278" x="2546350" y="5245100"/>
          <p14:tracePt t="51295" x="2578100" y="5232400"/>
          <p14:tracePt t="51312" x="2590800" y="5219700"/>
          <p14:tracePt t="51328" x="2609850" y="5181600"/>
          <p14:tracePt t="51345" x="2628900" y="5162550"/>
          <p14:tracePt t="51362" x="2628900" y="5130800"/>
          <p14:tracePt t="51379" x="2628900" y="5105400"/>
          <p14:tracePt t="51395" x="2571750" y="5048250"/>
          <p14:tracePt t="51412" x="2406650" y="4965700"/>
          <p14:tracePt t="51428" x="2260600" y="4927600"/>
          <p14:tracePt t="51445" x="2000250" y="4902200"/>
          <p14:tracePt t="51462" x="1873250" y="4921250"/>
          <p14:tracePt t="51478" x="1822450" y="4933950"/>
          <p14:tracePt t="51495" x="1784350" y="4959350"/>
          <p14:tracePt t="51511" x="1739900" y="5022850"/>
          <p14:tracePt t="51528" x="1727200" y="5073650"/>
          <p14:tracePt t="51545" x="1727200" y="5099050"/>
          <p14:tracePt t="51561" x="1727200" y="5149850"/>
          <p14:tracePt t="51578" x="1835150" y="5219700"/>
          <p14:tracePt t="51595" x="1943100" y="5251450"/>
          <p14:tracePt t="51612" x="2032000" y="5251450"/>
          <p14:tracePt t="51628" x="2095500" y="5251450"/>
          <p14:tracePt t="51645" x="2108200" y="5245100"/>
          <p14:tracePt t="51661" x="2127250" y="5245100"/>
          <p14:tracePt t="51678" x="2133600" y="5245100"/>
          <p14:tracePt t="51695" x="2133600" y="5238750"/>
          <p14:tracePt t="53288" x="2165350" y="5238750"/>
          <p14:tracePt t="53297" x="2222500" y="5238750"/>
          <p14:tracePt t="53302" x="2260600" y="5245100"/>
          <p14:tracePt t="53310" x="2324100" y="5245100"/>
          <p14:tracePt t="53331" x="2546350" y="5276850"/>
          <p14:tracePt t="53345" x="2609850" y="5276850"/>
          <p14:tracePt t="53362" x="2755900" y="5302250"/>
          <p14:tracePt t="53376" x="2870200" y="5340350"/>
          <p14:tracePt t="53395" x="2984500" y="5359400"/>
          <p14:tracePt t="53410" x="3117850" y="5384800"/>
          <p14:tracePt t="53426" x="3257550" y="5429250"/>
          <p14:tracePt t="53443" x="3327400" y="5448300"/>
          <p14:tracePt t="53460" x="3422650" y="5454650"/>
          <p14:tracePt t="53476" x="3600450" y="5454650"/>
          <p14:tracePt t="53493" x="3683000" y="5454650"/>
          <p14:tracePt t="53510" x="3746500" y="5454650"/>
          <p14:tracePt t="53527" x="3790950" y="5454650"/>
          <p14:tracePt t="53543" x="3898900" y="5480050"/>
          <p14:tracePt t="53560" x="3962400" y="5499100"/>
          <p14:tracePt t="53576" x="3987800" y="5505450"/>
          <p14:tracePt t="53593" x="4032250" y="5511800"/>
          <p14:tracePt t="53610" x="4057650" y="5511800"/>
          <p14:tracePt t="53626" x="4089400" y="5518150"/>
          <p14:tracePt t="53643" x="4114800" y="5518150"/>
          <p14:tracePt t="53659" x="4171950" y="5518150"/>
          <p14:tracePt t="53676" x="4229100" y="5518150"/>
          <p14:tracePt t="53693" x="4324350" y="5518150"/>
          <p14:tracePt t="53709" x="4445000" y="5499100"/>
          <p14:tracePt t="53726" x="4508500" y="5499100"/>
          <p14:tracePt t="53743" x="4565650" y="5499100"/>
          <p14:tracePt t="53760" x="4648200" y="5511800"/>
          <p14:tracePt t="53776" x="4718050" y="5524500"/>
          <p14:tracePt t="53793" x="4737100" y="5524500"/>
          <p14:tracePt t="53810" x="4762500" y="5530850"/>
          <p14:tracePt t="53826" x="4768850" y="5530850"/>
          <p14:tracePt t="53843" x="4775200" y="5530850"/>
          <p14:tracePt t="53860" x="4781550" y="5530850"/>
          <p14:tracePt t="53877" x="4787900" y="5530850"/>
          <p14:tracePt t="53893" x="4794250" y="5530850"/>
          <p14:tracePt t="53909" x="4800600" y="5530850"/>
          <p14:tracePt t="53926" x="4806950" y="5530850"/>
          <p14:tracePt t="53943" x="4819650" y="5530850"/>
          <p14:tracePt t="53979" x="4800600" y="5530850"/>
          <p14:tracePt t="53986" x="4775200" y="5530850"/>
          <p14:tracePt t="53996" x="4705350" y="5518150"/>
          <p14:tracePt t="54009" x="4603750" y="5511800"/>
          <p14:tracePt t="54026" x="4483100" y="5492750"/>
          <p14:tracePt t="54043" x="4419600" y="5473700"/>
          <p14:tracePt t="54059" x="4400550" y="5473700"/>
          <p14:tracePt t="54076" x="4381500" y="5473700"/>
          <p14:tracePt t="54111" x="4400550" y="5480050"/>
          <p14:tracePt t="54126" x="4432300" y="5505450"/>
          <p14:tracePt t="54142" x="4457700" y="5518150"/>
          <p14:tracePt t="54159" x="4470400" y="5518150"/>
          <p14:tracePt t="54176" x="4483100" y="5518150"/>
          <p14:tracePt t="54209" x="4483100" y="5524500"/>
          <p14:tracePt t="54234" x="4483100" y="5530850"/>
          <p14:tracePt t="54249" x="4483100" y="5537200"/>
          <p14:tracePt t="54263" x="4476750" y="5537200"/>
          <p14:tracePt t="54276" x="4470400" y="5537200"/>
          <p14:tracePt t="54292" x="4451350" y="5537200"/>
          <p14:tracePt t="54310" x="4438650" y="5537200"/>
          <p14:tracePt t="54326" x="4425950" y="5537200"/>
          <p14:tracePt t="54343" x="4419600" y="5537200"/>
          <p14:tracePt t="54359" x="4413250" y="5537200"/>
          <p14:tracePt t="54394" x="4400550" y="5537200"/>
          <p14:tracePt t="54409" x="4387850" y="5537200"/>
          <p14:tracePt t="54426" x="4375150" y="5537200"/>
          <p14:tracePt t="54442" x="4362450" y="5537200"/>
          <p14:tracePt t="54445" x="4343400" y="5537200"/>
          <p14:tracePt t="54459" x="4330700" y="5537200"/>
          <p14:tracePt t="54475" x="4267200" y="5537200"/>
          <p14:tracePt t="54493" x="4191000" y="5537200"/>
          <p14:tracePt t="54509" x="4025900" y="5568950"/>
          <p14:tracePt t="54525" x="3841750" y="5575300"/>
          <p14:tracePt t="54542" x="3740150" y="5575300"/>
          <p14:tracePt t="54559" x="3600450" y="5575300"/>
          <p14:tracePt t="54576" x="3448050" y="5575300"/>
          <p14:tracePt t="54592" x="3251200" y="5594350"/>
          <p14:tracePt t="54609" x="3130550" y="5607050"/>
          <p14:tracePt t="54625" x="3016250" y="5619750"/>
          <p14:tracePt t="54642" x="2889250" y="5657850"/>
          <p14:tracePt t="54659" x="2819400" y="5664200"/>
          <p14:tracePt t="54675" x="2768600" y="5670550"/>
          <p14:tracePt t="54692" x="2717800" y="5670550"/>
          <p14:tracePt t="54709" x="2647950" y="5676900"/>
          <p14:tracePt t="54725" x="2590800" y="5676900"/>
          <p14:tracePt t="54742" x="2533650" y="5676900"/>
          <p14:tracePt t="54758" x="2482850" y="5676900"/>
          <p14:tracePt t="54775" x="2457450" y="5676900"/>
          <p14:tracePt t="54792" x="2444750" y="5676900"/>
          <p14:tracePt t="54809" x="2432050" y="5676900"/>
          <p14:tracePt t="54825" x="2413000" y="5676900"/>
          <p14:tracePt t="54842" x="2393950" y="5676900"/>
          <p14:tracePt t="54858" x="2381250" y="5683250"/>
          <p14:tracePt t="54875" x="2349500" y="5689600"/>
          <p14:tracePt t="54892" x="2336800" y="5689600"/>
          <p14:tracePt t="54908" x="2324100" y="5689600"/>
          <p14:tracePt t="54925" x="2317750" y="5689600"/>
          <p14:tracePt t="54958" x="2311400" y="5689600"/>
          <p14:tracePt t="54984" x="2298700" y="5689600"/>
          <p14:tracePt t="55108" x="2305050" y="5689600"/>
          <p14:tracePt t="55115" x="2317750" y="5683250"/>
          <p14:tracePt t="55125" x="2330450" y="5676900"/>
          <p14:tracePt t="55142" x="2355850" y="5676900"/>
          <p14:tracePt t="55158" x="2387600" y="5670550"/>
          <p14:tracePt t="55175" x="2419350" y="5670550"/>
          <p14:tracePt t="55192" x="2438400" y="5670550"/>
          <p14:tracePt t="55208" x="2451100" y="5670550"/>
          <p14:tracePt t="55225" x="2489200" y="5670550"/>
          <p14:tracePt t="55241" x="2514600" y="5670550"/>
          <p14:tracePt t="55258" x="2540000" y="5670550"/>
          <p14:tracePt t="55275" x="2571750" y="5670550"/>
          <p14:tracePt t="55292" x="2590800" y="5670550"/>
          <p14:tracePt t="55308" x="2597150" y="5670550"/>
          <p14:tracePt t="55325" x="2616200" y="5670550"/>
          <p14:tracePt t="55342" x="2647950" y="5670550"/>
          <p14:tracePt t="55358" x="2679700" y="5664200"/>
          <p14:tracePt t="55375" x="2755900" y="5664200"/>
          <p14:tracePt t="55391" x="2813050" y="5657850"/>
          <p14:tracePt t="55408" x="2952750" y="5638800"/>
          <p14:tracePt t="55425" x="3022600" y="5632450"/>
          <p14:tracePt t="55442" x="3079750" y="5626100"/>
          <p14:tracePt t="55444" x="3136900" y="5613400"/>
          <p14:tracePt t="55458" x="3225800" y="5607050"/>
          <p14:tracePt t="55475" x="3346450" y="5600700"/>
          <p14:tracePt t="55492" x="3435350" y="5588000"/>
          <p14:tracePt t="55508" x="3530600" y="5588000"/>
          <p14:tracePt t="55524" x="3600450" y="5588000"/>
          <p14:tracePt t="55541" x="3670300" y="5588000"/>
          <p14:tracePt t="55558" x="3689350" y="5588000"/>
          <p14:tracePt t="55575" x="3746500" y="5588000"/>
          <p14:tracePt t="55591" x="3778250" y="5588000"/>
          <p14:tracePt t="55608" x="3797300" y="5588000"/>
          <p14:tracePt t="55624" x="3803650" y="5588000"/>
          <p14:tracePt t="55641" x="3822700" y="5588000"/>
          <p14:tracePt t="55658" x="3835400" y="5588000"/>
          <p14:tracePt t="55691" x="3841750" y="5588000"/>
          <p14:tracePt t="55749" x="3841750" y="5581650"/>
          <p14:tracePt t="55756" x="3822700" y="5575300"/>
          <p14:tracePt t="55764" x="3797300" y="5556250"/>
          <p14:tracePt t="55774" x="3771900" y="5549900"/>
          <p14:tracePt t="55791" x="3702050" y="5530850"/>
          <p14:tracePt t="55808" x="3562350" y="5499100"/>
          <p14:tracePt t="55825" x="3422650" y="5467350"/>
          <p14:tracePt t="55842" x="3251200" y="5448300"/>
          <p14:tracePt t="55858" x="3092450" y="5422900"/>
          <p14:tracePt t="55874" x="3009900" y="5416550"/>
          <p14:tracePt t="55891" x="2927350" y="5397500"/>
          <p14:tracePt t="55907" x="2851150" y="5397500"/>
          <p14:tracePt t="55924" x="2730500" y="5397500"/>
          <p14:tracePt t="55941" x="2679700" y="5410200"/>
          <p14:tracePt t="55957" x="2647950" y="5410200"/>
          <p14:tracePt t="55974" x="2603500" y="5416550"/>
          <p14:tracePt t="55991" x="2559050" y="5422900"/>
          <p14:tracePt t="56007" x="2546350" y="5422900"/>
          <p14:tracePt t="56024" x="2533650" y="5422900"/>
          <p14:tracePt t="56041" x="2520950" y="5429250"/>
          <p14:tracePt t="56058" x="2501900" y="5429250"/>
          <p14:tracePt t="56075" x="2495550" y="5435600"/>
          <p14:tracePt t="56091" x="2482850" y="5435600"/>
          <p14:tracePt t="56124" x="2482850" y="5441950"/>
          <p14:tracePt t="56143" x="2482850" y="5454650"/>
          <p14:tracePt t="56157" x="2495550" y="5473700"/>
          <p14:tracePt t="56175" x="2565400" y="5505450"/>
          <p14:tracePt t="56191" x="2647950" y="5524500"/>
          <p14:tracePt t="56207" x="2813050" y="5556250"/>
          <p14:tracePt t="56224" x="2876550" y="5556250"/>
          <p14:tracePt t="56240" x="2927350" y="5556250"/>
          <p14:tracePt t="56258" x="2978150" y="5562600"/>
          <p14:tracePt t="56274" x="3041650" y="5562600"/>
          <p14:tracePt t="56291" x="3079750" y="5562600"/>
          <p14:tracePt t="56307" x="3117850" y="5562600"/>
          <p14:tracePt t="56324" x="3168650" y="5562600"/>
          <p14:tracePt t="56340" x="3175000" y="5562600"/>
          <p14:tracePt t="56358" x="3187700" y="5562600"/>
          <p14:tracePt t="56390" x="3194050" y="5562600"/>
          <p14:tracePt t="56407" x="3200400" y="5562600"/>
          <p14:tracePt t="57031" x="3206750" y="5562600"/>
          <p14:tracePt t="57068" x="3219450" y="5562600"/>
          <p14:tracePt t="57076" x="3244850" y="5562600"/>
          <p14:tracePt t="57081" x="3282950" y="5562600"/>
          <p14:tracePt t="57090" x="3346450" y="5562600"/>
          <p14:tracePt t="57106" x="3403600" y="5562600"/>
          <p14:tracePt t="57124" x="3536950" y="5543550"/>
          <p14:tracePt t="57140" x="3784600" y="5505450"/>
          <p14:tracePt t="57157" x="3898900" y="5492750"/>
          <p14:tracePt t="57173" x="4006850" y="5480050"/>
          <p14:tracePt t="57190" x="4127500" y="5461000"/>
          <p14:tracePt t="57207" x="4279900" y="5410200"/>
          <p14:tracePt t="57223" x="4356100" y="5397500"/>
          <p14:tracePt t="57240" x="4425950" y="5378450"/>
          <p14:tracePt t="57256" x="4508500" y="5359400"/>
          <p14:tracePt t="57273" x="4584700" y="5334000"/>
          <p14:tracePt t="57290" x="4622800" y="5321300"/>
          <p14:tracePt t="57306" x="4660900" y="5308600"/>
          <p14:tracePt t="57323" x="4699000" y="5289550"/>
          <p14:tracePt t="57339" x="4743450" y="5238750"/>
          <p14:tracePt t="57357" x="4756150" y="5213350"/>
          <p14:tracePt t="57373" x="4768850" y="5175250"/>
          <p14:tracePt t="57389" x="4768850" y="5143500"/>
          <p14:tracePt t="57406" x="4762500" y="5124450"/>
          <p14:tracePt t="57423" x="4724400" y="5092700"/>
          <p14:tracePt t="57439" x="4597400" y="5016500"/>
          <p14:tracePt t="57456" x="4533900" y="4997450"/>
          <p14:tracePt t="57473" x="4483100" y="4984750"/>
          <p14:tracePt t="57490" x="4413250" y="4984750"/>
          <p14:tracePt t="57506" x="4368800" y="4991100"/>
          <p14:tracePt t="57523" x="4324350" y="5010150"/>
          <p14:tracePt t="57540" x="4292600" y="5029200"/>
          <p14:tracePt t="57556" x="4229100" y="5105400"/>
          <p14:tracePt t="57573" x="4203700" y="5181600"/>
          <p14:tracePt t="57589" x="4197350" y="5226050"/>
          <p14:tracePt t="57606" x="4197350" y="5283200"/>
          <p14:tracePt t="57623" x="4197350" y="5308600"/>
          <p14:tracePt t="57640" x="4197350" y="5327650"/>
          <p14:tracePt t="57656" x="4235450" y="5359400"/>
          <p14:tracePt t="57673" x="4343400" y="5429250"/>
          <p14:tracePt t="57689" x="4387850" y="5441950"/>
          <p14:tracePt t="57706" x="4451350" y="5441950"/>
          <p14:tracePt t="57723" x="4527550" y="5441950"/>
          <p14:tracePt t="57739" x="4572000" y="5435600"/>
          <p14:tracePt t="57756" x="4603750" y="5416550"/>
          <p14:tracePt t="57773" x="4641850" y="5384800"/>
          <p14:tracePt t="57789" x="4679950" y="5302250"/>
          <p14:tracePt t="57806" x="4686300" y="5238750"/>
          <p14:tracePt t="57823" x="4686300" y="5213350"/>
          <p14:tracePt t="57839" x="4616450" y="5137150"/>
          <p14:tracePt t="57856" x="4533900" y="5092700"/>
          <p14:tracePt t="57873" x="4483100" y="5080000"/>
          <p14:tracePt t="57890" x="4432300" y="5080000"/>
          <p14:tracePt t="57906" x="4381500" y="5080000"/>
          <p14:tracePt t="57923" x="4362450" y="5086350"/>
          <p14:tracePt t="57939" x="4343400" y="5105400"/>
          <p14:tracePt t="57941" x="4330700" y="5118100"/>
          <p14:tracePt t="57956" x="4318000" y="5156200"/>
          <p14:tracePt t="57972" x="4305300" y="5194300"/>
          <p14:tracePt t="57989" x="4305300" y="5232400"/>
          <p14:tracePt t="58006" x="4311650" y="5276850"/>
          <p14:tracePt t="58022" x="4356100" y="5334000"/>
          <p14:tracePt t="58039" x="4381500" y="5359400"/>
          <p14:tracePt t="58056" x="4406900" y="5378450"/>
          <p14:tracePt t="58072" x="4432300" y="5403850"/>
          <p14:tracePt t="58089" x="4445000" y="5416550"/>
          <p14:tracePt t="58124" x="4451350" y="5416550"/>
          <p14:tracePt t="58189" x="4445000" y="5416550"/>
          <p14:tracePt t="58196" x="4438650" y="5410200"/>
          <p14:tracePt t="58205" x="4432300" y="5410200"/>
          <p14:tracePt t="58222" x="4419600" y="5403850"/>
          <p14:tracePt t="58239" x="4394200" y="5403850"/>
          <p14:tracePt t="58255" x="4375150" y="5403850"/>
          <p14:tracePt t="58272" x="4368800" y="5403850"/>
          <p14:tracePt t="58289" x="4349750" y="5403850"/>
          <p14:tracePt t="58305" x="4343400" y="5403850"/>
          <p14:tracePt t="59616" x="4298950" y="5410200"/>
          <p14:tracePt t="59624" x="4210050" y="5435600"/>
          <p14:tracePt t="59630" x="4140200" y="5441950"/>
          <p14:tracePt t="59638" x="4089400" y="5461000"/>
          <p14:tracePt t="59654" x="3860800" y="5492750"/>
          <p14:tracePt t="59671" x="3587750" y="5524500"/>
          <p14:tracePt t="59688" x="3435350" y="5543550"/>
          <p14:tracePt t="59704" x="3149600" y="5556250"/>
          <p14:tracePt t="59721" x="3009900" y="5575300"/>
          <p14:tracePt t="59737" x="2946400" y="5588000"/>
          <p14:tracePt t="59754" x="2863850" y="5607050"/>
          <p14:tracePt t="59771" x="2825750" y="5619750"/>
          <p14:tracePt t="59787" x="2774950" y="5626100"/>
          <p14:tracePt t="59804" x="2743200" y="5638800"/>
          <p14:tracePt t="59821" x="2686050" y="5645150"/>
          <p14:tracePt t="59837" x="2667000" y="5645150"/>
          <p14:tracePt t="59854" x="2654300" y="5645150"/>
          <p14:tracePt t="59870" x="2635250" y="5645150"/>
          <p14:tracePt t="59887" x="2622550" y="5645150"/>
          <p14:tracePt t="59905" x="2590800" y="5645150"/>
          <p14:tracePt t="59921" x="2565400" y="5645150"/>
          <p14:tracePt t="59938" x="2520950" y="5645150"/>
          <p14:tracePt t="59954" x="2495550" y="5645150"/>
          <p14:tracePt t="59971" x="2476500" y="5645150"/>
          <p14:tracePt t="59987" x="2463800" y="5645150"/>
          <p14:tracePt t="60004" x="2457450" y="5645150"/>
          <p14:tracePt t="60038" x="2451100" y="5645150"/>
          <p14:tracePt t="60060" x="2444750" y="5645150"/>
          <p14:tracePt t="60105" x="2438400" y="5645150"/>
          <p14:tracePt t="60133" x="2432050" y="5645150"/>
          <p14:tracePt t="60141" x="2425700" y="5645150"/>
          <p14:tracePt t="60147" x="2419350" y="5645150"/>
          <p14:tracePt t="60156" x="2406650" y="5645150"/>
          <p14:tracePt t="60170" x="2381250" y="5638800"/>
          <p14:tracePt t="60187" x="2355850" y="5638800"/>
          <p14:tracePt t="60204" x="2324100" y="5638800"/>
          <p14:tracePt t="60220" x="2279650" y="5638800"/>
          <p14:tracePt t="60237" x="2254250" y="5638800"/>
          <p14:tracePt t="60254" x="2222500" y="5638800"/>
          <p14:tracePt t="60271" x="2197100" y="5638800"/>
          <p14:tracePt t="60287" x="2152650" y="5670550"/>
          <p14:tracePt t="60304" x="2127250" y="5683250"/>
          <p14:tracePt t="60320" x="2082800" y="5702300"/>
          <p14:tracePt t="60337" x="2032000" y="5734050"/>
          <p14:tracePt t="60354" x="2025650" y="5746750"/>
          <p14:tracePt t="60370" x="2012950" y="5759450"/>
          <p14:tracePt t="60387" x="2006600" y="5765800"/>
          <p14:tracePt t="60404" x="2000250" y="5784850"/>
          <p14:tracePt t="60420" x="2000250" y="5797550"/>
          <p14:tracePt t="60437" x="2000250" y="5810250"/>
          <p14:tracePt t="60440" x="2000250" y="5816600"/>
          <p14:tracePt t="60453" x="2000250" y="5867400"/>
          <p14:tracePt t="60470" x="2019300" y="5905500"/>
          <p14:tracePt t="60487" x="2038350" y="5949950"/>
          <p14:tracePt t="60504" x="2070100" y="6026150"/>
          <p14:tracePt t="60520" x="2089150" y="6089650"/>
          <p14:tracePt t="60537" x="2089150" y="6102350"/>
          <p14:tracePt t="60553" x="2089150" y="6108700"/>
          <p14:tracePt t="60570" x="2095500" y="6127750"/>
          <p14:tracePt t="60587" x="2101850" y="6146800"/>
          <p14:tracePt t="60603" x="2108200" y="6153150"/>
          <p14:tracePt t="60620" x="2127250" y="6165850"/>
          <p14:tracePt t="60637" x="2139950" y="6184900"/>
          <p14:tracePt t="60653" x="2165350" y="6216650"/>
          <p14:tracePt t="60671" x="2203450" y="6229350"/>
          <p14:tracePt t="60686" x="2273300" y="6261100"/>
          <p14:tracePt t="60703" x="2317750" y="6267450"/>
          <p14:tracePt t="60720" x="2355850" y="6267450"/>
          <p14:tracePt t="60737" x="2406650" y="6267450"/>
          <p14:tracePt t="60753" x="2451100" y="6267450"/>
          <p14:tracePt t="60770" x="2501900" y="6267450"/>
          <p14:tracePt t="60786" x="2546350" y="6261100"/>
          <p14:tracePt t="60803" x="2635250" y="6242050"/>
          <p14:tracePt t="60820" x="2724150" y="6216650"/>
          <p14:tracePt t="60836" x="2781300" y="6184900"/>
          <p14:tracePt t="60854" x="2844800" y="6159500"/>
          <p14:tracePt t="60870" x="2882900" y="6140450"/>
          <p14:tracePt t="60887" x="2908300" y="6127750"/>
          <p14:tracePt t="60903" x="2921000" y="6127750"/>
          <p14:tracePt t="60920" x="2933700" y="6115050"/>
          <p14:tracePt t="60937" x="2940050" y="6108700"/>
          <p14:tracePt t="60953" x="2952750" y="6096000"/>
          <p14:tracePt t="60970" x="2971800" y="6076950"/>
          <p14:tracePt t="60986" x="2978150" y="6045200"/>
          <p14:tracePt t="61003" x="2978150" y="6032500"/>
          <p14:tracePt t="61020" x="2978150" y="6019800"/>
          <p14:tracePt t="61036" x="2978150" y="6000750"/>
          <p14:tracePt t="61053" x="2978150" y="5988050"/>
          <p14:tracePt t="61070" x="2978150" y="5975350"/>
          <p14:tracePt t="61086" x="2978150" y="5956300"/>
          <p14:tracePt t="61103" x="2978150" y="5937250"/>
          <p14:tracePt t="61120" x="2978150" y="5930900"/>
          <p14:tracePt t="61136" x="2978150" y="5924550"/>
          <p14:tracePt t="61153" x="2959100" y="5918200"/>
          <p14:tracePt t="61170" x="2946400" y="5905500"/>
          <p14:tracePt t="61186" x="2908300" y="5880100"/>
          <p14:tracePt t="61203" x="2838450" y="5867400"/>
          <p14:tracePt t="61220" x="2717800" y="5848350"/>
          <p14:tracePt t="61236" x="2647950" y="5848350"/>
          <p14:tracePt t="61253" x="2616200" y="5848350"/>
          <p14:tracePt t="61269" x="2565400" y="5848350"/>
          <p14:tracePt t="61286" x="2527300" y="5848350"/>
          <p14:tracePt t="61303" x="2476500" y="5854700"/>
          <p14:tracePt t="61320" x="2406650" y="5861050"/>
          <p14:tracePt t="61336" x="2311400" y="5892800"/>
          <p14:tracePt t="61353" x="2273300" y="5905500"/>
          <p14:tracePt t="61370" x="2254250" y="5918200"/>
          <p14:tracePt t="61386" x="2228850" y="5918200"/>
          <p14:tracePt t="61403" x="2222500" y="5924550"/>
          <p14:tracePt t="61420" x="2216150" y="5930900"/>
          <p14:tracePt t="61436" x="2209800" y="5937250"/>
          <p14:tracePt t="61453" x="2209800" y="5949950"/>
          <p14:tracePt t="61473" x="2209800" y="5956300"/>
          <p14:tracePt t="61495" x="2209800" y="5962650"/>
          <p14:tracePt t="61524" x="2209800" y="5969000"/>
          <p14:tracePt t="61531" x="2209800" y="5975350"/>
          <p14:tracePt t="61546" x="2209800" y="5981700"/>
          <p14:tracePt t="61555" x="2209800" y="5988050"/>
          <p14:tracePt t="61569" x="2222500" y="5994400"/>
          <p14:tracePt t="61586" x="2228850" y="6007100"/>
          <p14:tracePt t="61602" x="2247900" y="6007100"/>
          <p14:tracePt t="61619" x="2266950" y="6013450"/>
          <p14:tracePt t="61636" x="2273300" y="6019800"/>
          <p14:tracePt t="61652" x="2286000" y="6026150"/>
          <p14:tracePt t="61669" x="2324100" y="6038850"/>
          <p14:tracePt t="61686" x="2349500" y="6045200"/>
          <p14:tracePt t="61702" x="2381250" y="6051550"/>
          <p14:tracePt t="61720" x="2413000" y="6070600"/>
          <p14:tracePt t="61736" x="2457450" y="6096000"/>
          <p14:tracePt t="61752" x="2482850" y="6115050"/>
          <p14:tracePt t="61769" x="2520950" y="6127750"/>
          <p14:tracePt t="61785" x="2590800" y="6153150"/>
          <p14:tracePt t="61802" x="2622550" y="6159500"/>
          <p14:tracePt t="61819" x="2679700" y="6159500"/>
          <p14:tracePt t="61836" x="2736850" y="6159500"/>
          <p14:tracePt t="61852" x="2800350" y="6153150"/>
          <p14:tracePt t="61869" x="2825750" y="6146800"/>
          <p14:tracePt t="61885" x="2844800" y="6134100"/>
          <p14:tracePt t="61902" x="2857500" y="6127750"/>
          <p14:tracePt t="61919" x="2863850" y="6127750"/>
          <p14:tracePt t="61936" x="2870200" y="6127750"/>
          <p14:tracePt t="61953" x="2876550" y="6127750"/>
          <p14:tracePt t="61969" x="2882900" y="6127750"/>
          <p14:tracePt t="62012" x="2895600" y="6127750"/>
          <p14:tracePt t="62048" x="2901950" y="6127750"/>
          <p14:tracePt t="62085" x="2908300" y="6127750"/>
          <p14:tracePt t="62121" x="2908300" y="6140450"/>
          <p14:tracePt t="62143" x="2908300" y="6146800"/>
          <p14:tracePt t="62150" x="2914650" y="6153150"/>
          <p14:tracePt t="62157" x="2914650" y="6159500"/>
          <p14:tracePt t="62169" x="2914650" y="6165850"/>
          <p14:tracePt t="62186" x="2921000" y="6178550"/>
          <p14:tracePt t="62202" x="2927350" y="6197600"/>
          <p14:tracePt t="62219" x="2933700" y="6210300"/>
          <p14:tracePt t="62236" x="2971800" y="6235700"/>
          <p14:tracePt t="62252" x="3035300" y="6267450"/>
          <p14:tracePt t="62268" x="3079750" y="6280150"/>
          <p14:tracePt t="62286" x="3143250" y="6292850"/>
          <p14:tracePt t="62302" x="3187700" y="6292850"/>
          <p14:tracePt t="62318" x="3257550" y="6292850"/>
          <p14:tracePt t="62335" x="3282950" y="6292850"/>
          <p14:tracePt t="62352" x="3340100" y="6292850"/>
          <p14:tracePt t="62368" x="3403600" y="6292850"/>
          <p14:tracePt t="62385" x="3435350" y="6286500"/>
          <p14:tracePt t="62402" x="3467100" y="6280150"/>
          <p14:tracePt t="62419" x="3486150" y="6280150"/>
          <p14:tracePt t="62435" x="3505200" y="6280150"/>
          <p14:tracePt t="62452" x="3517900" y="6280150"/>
          <p14:tracePt t="62469" x="3524250" y="6273800"/>
          <p14:tracePt t="62485" x="3536950" y="6261100"/>
          <p14:tracePt t="62502" x="3556000" y="6242050"/>
          <p14:tracePt t="62518" x="3568700" y="6216650"/>
          <p14:tracePt t="62536" x="3594100" y="6191250"/>
          <p14:tracePt t="62552" x="3613150" y="6153150"/>
          <p14:tracePt t="62568" x="3625850" y="6127750"/>
          <p14:tracePt t="62585" x="3632200" y="6108700"/>
          <p14:tracePt t="62601" x="3644900" y="6083300"/>
          <p14:tracePt t="62618" x="3644900" y="6076950"/>
          <p14:tracePt t="62635" x="3651250" y="6051550"/>
          <p14:tracePt t="62652" x="3657600" y="6032500"/>
          <p14:tracePt t="62668" x="3657600" y="5988050"/>
          <p14:tracePt t="62685" x="3651250" y="5962650"/>
          <p14:tracePt t="62702" x="3632200" y="5911850"/>
          <p14:tracePt t="62718" x="3594100" y="5854700"/>
          <p14:tracePt t="62735" x="3581400" y="5822950"/>
          <p14:tracePt t="62751" x="3568700" y="5810250"/>
          <p14:tracePt t="62768" x="3562350" y="5791200"/>
          <p14:tracePt t="62785" x="3549650" y="5778500"/>
          <p14:tracePt t="62802" x="3530600" y="5765800"/>
          <p14:tracePt t="62818" x="3460750" y="5753100"/>
          <p14:tracePt t="62835" x="3352800" y="5753100"/>
          <p14:tracePt t="62851" x="3308350" y="5753100"/>
          <p14:tracePt t="62868" x="3238500" y="5759450"/>
          <p14:tracePt t="62885" x="3143250" y="5772150"/>
          <p14:tracePt t="62901" x="3054350" y="5791200"/>
          <p14:tracePt t="62918" x="3003550" y="5797550"/>
          <p14:tracePt t="62934" x="2984500" y="5816600"/>
          <p14:tracePt t="62937" x="2971800" y="5816600"/>
          <p14:tracePt t="62951" x="2965450" y="5822950"/>
          <p14:tracePt t="62968" x="2952750" y="5835650"/>
          <p14:tracePt t="62985" x="2940050" y="5854700"/>
          <p14:tracePt t="63002" x="2927350" y="5873750"/>
          <p14:tracePt t="63018" x="2901950" y="5899150"/>
          <p14:tracePt t="63035" x="2901950" y="5918200"/>
          <p14:tracePt t="63051" x="2901950" y="5943600"/>
          <p14:tracePt t="63068" x="2901950" y="5969000"/>
          <p14:tracePt t="63084" x="2901950" y="6000750"/>
          <p14:tracePt t="63101" x="2908300" y="6026150"/>
          <p14:tracePt t="63119" x="2940050" y="6070600"/>
          <p14:tracePt t="63134" x="3016250" y="6127750"/>
          <p14:tracePt t="63151" x="3060700" y="6165850"/>
          <p14:tracePt t="63168" x="3162300" y="6197600"/>
          <p14:tracePt t="63185" x="3219450" y="6229350"/>
          <p14:tracePt t="63201" x="3257550" y="6229350"/>
          <p14:tracePt t="63218" x="3282950" y="6216650"/>
          <p14:tracePt t="63235" x="3333750" y="6210300"/>
          <p14:tracePt t="63251" x="3371850" y="6191250"/>
          <p14:tracePt t="63268" x="3384550" y="6191250"/>
          <p14:tracePt t="63285" x="3390900" y="6178550"/>
          <p14:tracePt t="63301" x="3409950" y="6146800"/>
          <p14:tracePt t="63317" x="3429000" y="6134100"/>
          <p14:tracePt t="63334" x="3441700" y="6121400"/>
          <p14:tracePt t="63351" x="3441700" y="6108700"/>
          <p14:tracePt t="63367" x="3448050" y="6102350"/>
          <p14:tracePt t="63384" x="3448050" y="6083300"/>
          <p14:tracePt t="63417" x="3448050" y="6064250"/>
          <p14:tracePt t="63435" x="3429000" y="6045200"/>
          <p14:tracePt t="63451" x="3378200" y="6013450"/>
          <p14:tracePt t="63467" x="3327400" y="6000750"/>
          <p14:tracePt t="63484" x="3308350" y="6000750"/>
          <p14:tracePt t="63501" x="3295650" y="6000750"/>
          <p14:tracePt t="63517" x="3276600" y="6000750"/>
          <p14:tracePt t="63551" x="3270250" y="6000750"/>
          <p14:tracePt t="64052" x="3270250" y="6007100"/>
          <p14:tracePt t="64059" x="3270250" y="6013450"/>
          <p14:tracePt t="64073" x="3270250" y="6019800"/>
          <p14:tracePt t="64084" x="3263900" y="6026150"/>
          <p14:tracePt t="64100" x="3263900" y="6032500"/>
          <p14:tracePt t="64117" x="3257550" y="6057900"/>
          <p14:tracePt t="64134" x="3257550" y="6064250"/>
          <p14:tracePt t="64150" x="3251200" y="6076950"/>
          <p14:tracePt t="64167" x="3251200" y="6089650"/>
          <p14:tracePt t="64183" x="3238500" y="6108700"/>
          <p14:tracePt t="64200" x="3232150" y="6121400"/>
          <p14:tracePt t="64217" x="3232150" y="6134100"/>
          <p14:tracePt t="64234" x="3225800" y="6146800"/>
          <p14:tracePt t="64251" x="3225800" y="6159500"/>
          <p14:tracePt t="64267" x="3225800" y="6172200"/>
          <p14:tracePt t="64300" x="3225800" y="6178550"/>
          <p14:tracePt t="64322" x="3225800" y="6184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0"/>
            <a:ext cx="8436429" cy="1152000"/>
          </a:xfrm>
        </p:spPr>
        <p:txBody>
          <a:bodyPr>
            <a:noAutofit/>
          </a:bodyPr>
          <a:lstStyle/>
          <a:p>
            <a:pPr algn="ctr"/>
            <a:r>
              <a:rPr lang="nl-BE" sz="3200" dirty="0">
                <a:ea typeface="ＭＳ Ｐゴシック" pitchFamily="34" charset="-128"/>
              </a:rPr>
              <a:t>Bachelor in de bio-ingenieurswetenschappen</a:t>
            </a:r>
            <a:endParaRPr lang="nl-BE" sz="3200" dirty="0"/>
          </a:p>
        </p:txBody>
      </p:sp>
      <p:sp>
        <p:nvSpPr>
          <p:cNvPr id="7" name="Rechthoek 6"/>
          <p:cNvSpPr/>
          <p:nvPr/>
        </p:nvSpPr>
        <p:spPr>
          <a:xfrm>
            <a:off x="185056" y="865299"/>
            <a:ext cx="91440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  <a:ea typeface="ＭＳ Ｐゴシック" pitchFamily="34" charset="-128"/>
              </a:rPr>
              <a:t>EERSTE FASE</a:t>
            </a:r>
            <a:r>
              <a:rPr lang="nl-NL" b="1" dirty="0">
                <a:ea typeface="ＭＳ Ｐゴシック" pitchFamily="34" charset="-128"/>
              </a:rPr>
              <a:t> VAN DE BACHELOROPLEIDING</a:t>
            </a:r>
            <a:endParaRPr lang="en-US" b="1" dirty="0">
              <a:ea typeface="ＭＳ Ｐゴシック" pitchFamily="34" charset="-128"/>
            </a:endParaRPr>
          </a:p>
          <a:p>
            <a:r>
              <a:rPr lang="nl-NL" dirty="0">
                <a:ea typeface="ＭＳ Ｐゴシック" pitchFamily="34" charset="-128"/>
              </a:rPr>
              <a:t>	</a:t>
            </a:r>
            <a:r>
              <a:rPr lang="en-US" dirty="0">
                <a:ea typeface="ＭＳ Ｐゴシック" pitchFamily="34" charset="-128"/>
              </a:rPr>
              <a:t/>
            </a:r>
            <a:br>
              <a:rPr lang="en-US" dirty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	- </a:t>
            </a:r>
            <a:r>
              <a:rPr lang="en-US" dirty="0" err="1" smtClean="0">
                <a:ea typeface="ＭＳ Ｐゴシック" pitchFamily="34" charset="-128"/>
              </a:rPr>
              <a:t>Organische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chemie</a:t>
            </a:r>
            <a:r>
              <a:rPr lang="en-US" dirty="0" smtClean="0">
                <a:ea typeface="ＭＳ Ｐゴシック" pitchFamily="34" charset="-128"/>
              </a:rPr>
              <a:t>			</a:t>
            </a:r>
            <a:r>
              <a:rPr lang="nl-NL" dirty="0">
                <a:ea typeface="ＭＳ Ｐゴシック" pitchFamily="34" charset="-128"/>
              </a:rPr>
              <a:t>			</a:t>
            </a:r>
            <a:r>
              <a:rPr lang="nl-NL" dirty="0" smtClean="0">
                <a:ea typeface="ＭＳ Ｐゴシック" pitchFamily="34" charset="-128"/>
              </a:rPr>
              <a:t>	6</a:t>
            </a:r>
            <a:r>
              <a:rPr lang="nl-NL" dirty="0">
                <a:ea typeface="ＭＳ Ｐゴシック" pitchFamily="34" charset="-128"/>
              </a:rPr>
              <a:t>	</a:t>
            </a:r>
          </a:p>
          <a:p>
            <a:r>
              <a:rPr lang="nl-NL" dirty="0">
                <a:ea typeface="ＭＳ Ｐゴシック" pitchFamily="34" charset="-128"/>
              </a:rPr>
              <a:t>	</a:t>
            </a:r>
            <a:r>
              <a:rPr lang="nl-NL" dirty="0" smtClean="0">
                <a:ea typeface="ＭＳ Ｐゴシック" pitchFamily="34" charset="-128"/>
              </a:rPr>
              <a:t>- Algemene chemie </a:t>
            </a:r>
            <a:r>
              <a:rPr lang="nl-NL" dirty="0">
                <a:ea typeface="ＭＳ Ｐゴシック" pitchFamily="34" charset="-128"/>
              </a:rPr>
              <a:t>		</a:t>
            </a:r>
            <a:r>
              <a:rPr lang="nl-NL" dirty="0" smtClean="0">
                <a:ea typeface="ＭＳ Ｐゴシック" pitchFamily="34" charset="-128"/>
              </a:rPr>
              <a:t>					6</a:t>
            </a:r>
            <a:r>
              <a:rPr lang="nl-NL" dirty="0">
                <a:ea typeface="ＭＳ Ｐゴシック" pitchFamily="34" charset="-128"/>
              </a:rPr>
              <a:t>	</a:t>
            </a:r>
          </a:p>
          <a:p>
            <a:r>
              <a:rPr lang="nl-NL" sz="800" dirty="0">
                <a:ea typeface="ＭＳ Ｐゴシック" pitchFamily="34" charset="-128"/>
              </a:rPr>
              <a:t>	</a:t>
            </a:r>
          </a:p>
          <a:p>
            <a:r>
              <a:rPr lang="nl-NL" dirty="0">
                <a:ea typeface="ＭＳ Ｐゴシック" pitchFamily="34" charset="-128"/>
              </a:rPr>
              <a:t>	- </a:t>
            </a:r>
            <a:r>
              <a:rPr lang="nl-NL" dirty="0" smtClean="0">
                <a:ea typeface="ＭＳ Ｐゴシック" pitchFamily="34" charset="-128"/>
              </a:rPr>
              <a:t>Biologie 1: toegepaste plantkunde</a:t>
            </a:r>
            <a:r>
              <a:rPr lang="nl-NL" dirty="0">
                <a:ea typeface="ＭＳ Ｐゴシック" pitchFamily="34" charset="-128"/>
              </a:rPr>
              <a:t>			</a:t>
            </a:r>
            <a:r>
              <a:rPr lang="nl-NL" dirty="0" smtClean="0">
                <a:ea typeface="ＭＳ Ｐゴシック" pitchFamily="34" charset="-128"/>
              </a:rPr>
              <a:t>	7</a:t>
            </a:r>
            <a:r>
              <a:rPr lang="nl-NL" dirty="0">
                <a:ea typeface="ＭＳ Ｐゴシック" pitchFamily="34" charset="-128"/>
              </a:rPr>
              <a:t>	</a:t>
            </a:r>
          </a:p>
          <a:p>
            <a:r>
              <a:rPr lang="nl-NL" dirty="0">
                <a:ea typeface="ＭＳ Ｐゴシック" pitchFamily="34" charset="-128"/>
              </a:rPr>
              <a:t>	</a:t>
            </a:r>
            <a:r>
              <a:rPr lang="en-US" dirty="0">
                <a:ea typeface="ＭＳ Ｐゴシック" pitchFamily="34" charset="-128"/>
              </a:rPr>
              <a:t>- </a:t>
            </a:r>
            <a:r>
              <a:rPr lang="en-US" dirty="0" err="1" smtClean="0">
                <a:ea typeface="ＭＳ Ｐゴシック" pitchFamily="34" charset="-128"/>
              </a:rPr>
              <a:t>Biologie</a:t>
            </a:r>
            <a:r>
              <a:rPr lang="en-US" dirty="0" smtClean="0">
                <a:ea typeface="ＭＳ Ｐゴシック" pitchFamily="34" charset="-128"/>
              </a:rPr>
              <a:t> 2: </a:t>
            </a:r>
            <a:r>
              <a:rPr lang="en-US" dirty="0" err="1" smtClean="0">
                <a:ea typeface="ＭＳ Ｐゴシック" pitchFamily="34" charset="-128"/>
              </a:rPr>
              <a:t>toegepaste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dierkunde</a:t>
            </a:r>
            <a:r>
              <a:rPr lang="en-US" dirty="0">
                <a:ea typeface="ＭＳ Ｐゴシック" pitchFamily="34" charset="-128"/>
              </a:rPr>
              <a:t>	</a:t>
            </a:r>
            <a:r>
              <a:rPr lang="en-US" dirty="0" smtClean="0">
                <a:ea typeface="ＭＳ Ｐゴシック" pitchFamily="34" charset="-128"/>
              </a:rPr>
              <a:t>			</a:t>
            </a:r>
            <a:r>
              <a:rPr lang="nl-BE" dirty="0" smtClean="0">
                <a:ea typeface="ＭＳ Ｐゴシック" pitchFamily="34" charset="-128"/>
              </a:rPr>
              <a:t>6</a:t>
            </a:r>
            <a:r>
              <a:rPr lang="nl-BE" dirty="0">
                <a:ea typeface="ＭＳ Ｐゴシック" pitchFamily="34" charset="-128"/>
              </a:rPr>
              <a:t>	</a:t>
            </a:r>
            <a:endParaRPr lang="nl-NL" dirty="0">
              <a:ea typeface="ＭＳ Ｐゴシック" pitchFamily="34" charset="-128"/>
            </a:endParaRPr>
          </a:p>
          <a:p>
            <a:r>
              <a:rPr lang="nl-NL" sz="900" dirty="0">
                <a:ea typeface="ＭＳ Ｐゴシック" pitchFamily="34" charset="-128"/>
              </a:rPr>
              <a:t>	</a:t>
            </a:r>
            <a:r>
              <a:rPr lang="nl-NL" sz="400" dirty="0">
                <a:ea typeface="ＭＳ Ｐゴシック" pitchFamily="34" charset="-128"/>
              </a:rPr>
              <a:t>	</a:t>
            </a:r>
          </a:p>
          <a:p>
            <a:r>
              <a:rPr lang="nl-NL" dirty="0">
                <a:ea typeface="ＭＳ Ｐゴシック" pitchFamily="34" charset="-128"/>
              </a:rPr>
              <a:t>	- Calculus en analyse					</a:t>
            </a:r>
            <a:r>
              <a:rPr lang="nl-NL" dirty="0" smtClean="0">
                <a:ea typeface="ＭＳ Ｐゴシック" pitchFamily="34" charset="-128"/>
              </a:rPr>
              <a:t>		8</a:t>
            </a:r>
            <a:r>
              <a:rPr lang="nl-NL" dirty="0">
                <a:ea typeface="ＭＳ Ｐゴシック" pitchFamily="34" charset="-128"/>
              </a:rPr>
              <a:t>	</a:t>
            </a:r>
          </a:p>
          <a:p>
            <a:r>
              <a:rPr lang="nl-NL" dirty="0">
                <a:ea typeface="ＭＳ Ｐゴシック" pitchFamily="34" charset="-128"/>
              </a:rPr>
              <a:t>	- Lineaire algebra				</a:t>
            </a:r>
            <a:r>
              <a:rPr lang="nl-NL" dirty="0" smtClean="0">
                <a:ea typeface="ＭＳ Ｐゴシック" pitchFamily="34" charset="-128"/>
              </a:rPr>
              <a:t>			</a:t>
            </a:r>
            <a:r>
              <a:rPr lang="nl-NL" dirty="0">
                <a:ea typeface="ＭＳ Ｐゴシック" pitchFamily="34" charset="-128"/>
              </a:rPr>
              <a:t>	4	</a:t>
            </a:r>
          </a:p>
          <a:p>
            <a:r>
              <a:rPr lang="nl-NL" dirty="0">
                <a:ea typeface="ＭＳ Ｐゴシック" pitchFamily="34" charset="-128"/>
              </a:rPr>
              <a:t>	</a:t>
            </a:r>
            <a:r>
              <a:rPr lang="en-US" dirty="0">
                <a:ea typeface="ＭＳ Ｐゴシック" pitchFamily="34" charset="-128"/>
              </a:rPr>
              <a:t>- </a:t>
            </a:r>
            <a:r>
              <a:rPr lang="nl-BE" dirty="0" smtClean="0">
                <a:ea typeface="ＭＳ Ｐゴシック" pitchFamily="34" charset="-128"/>
              </a:rPr>
              <a:t>Inleiding tot de biostatistiek		</a:t>
            </a:r>
            <a:r>
              <a:rPr lang="nl-BE" dirty="0">
                <a:ea typeface="ＭＳ Ｐゴシック" pitchFamily="34" charset="-128"/>
              </a:rPr>
              <a:t>		</a:t>
            </a:r>
            <a:r>
              <a:rPr lang="nl-BE" dirty="0" smtClean="0">
                <a:ea typeface="ＭＳ Ｐゴシック" pitchFamily="34" charset="-128"/>
              </a:rPr>
              <a:t>	4</a:t>
            </a:r>
            <a:r>
              <a:rPr lang="nl-BE" dirty="0">
                <a:ea typeface="ＭＳ Ｐゴシック" pitchFamily="34" charset="-128"/>
              </a:rPr>
              <a:t>	</a:t>
            </a:r>
          </a:p>
          <a:p>
            <a:r>
              <a:rPr lang="nl-BE" sz="900" dirty="0">
                <a:ea typeface="ＭＳ Ｐゴシック" pitchFamily="34" charset="-128"/>
              </a:rPr>
              <a:t>	</a:t>
            </a:r>
            <a:r>
              <a:rPr lang="nl-NL" sz="400" dirty="0">
                <a:ea typeface="ＭＳ Ｐゴシック" pitchFamily="34" charset="-128"/>
              </a:rPr>
              <a:t>	</a:t>
            </a:r>
          </a:p>
          <a:p>
            <a:r>
              <a:rPr lang="nl-NL" dirty="0">
                <a:ea typeface="ＭＳ Ｐゴシック" pitchFamily="34" charset="-128"/>
              </a:rPr>
              <a:t>	- Fysica I: </a:t>
            </a:r>
            <a:r>
              <a:rPr lang="nl-NL" dirty="0" smtClean="0">
                <a:ea typeface="ＭＳ Ｐゴシック" pitchFamily="34" charset="-128"/>
              </a:rPr>
              <a:t>mechanica </a:t>
            </a:r>
            <a:r>
              <a:rPr lang="nl-NL" dirty="0">
                <a:ea typeface="ＭＳ Ｐゴシック" pitchFamily="34" charset="-128"/>
              </a:rPr>
              <a:t>en </a:t>
            </a:r>
            <a:r>
              <a:rPr lang="nl-NL" dirty="0" smtClean="0">
                <a:ea typeface="ＭＳ Ｐゴシック" pitchFamily="34" charset="-128"/>
              </a:rPr>
              <a:t>golven		 </a:t>
            </a:r>
            <a:r>
              <a:rPr lang="nl-NL" dirty="0">
                <a:ea typeface="ＭＳ Ｐゴシック" pitchFamily="34" charset="-128"/>
              </a:rPr>
              <a:t>		</a:t>
            </a:r>
            <a:r>
              <a:rPr lang="nl-NL" dirty="0" smtClean="0">
                <a:ea typeface="ＭＳ Ｐゴシック" pitchFamily="34" charset="-128"/>
              </a:rPr>
              <a:t>7</a:t>
            </a:r>
          </a:p>
          <a:p>
            <a:r>
              <a:rPr lang="nl-NL" dirty="0">
                <a:ea typeface="ＭＳ Ｐゴシック" pitchFamily="34" charset="-128"/>
              </a:rPr>
              <a:t>	</a:t>
            </a:r>
            <a:r>
              <a:rPr lang="nl-NL" dirty="0" smtClean="0">
                <a:ea typeface="ＭＳ Ｐゴシック" pitchFamily="34" charset="-128"/>
              </a:rPr>
              <a:t>- </a:t>
            </a:r>
            <a:r>
              <a:rPr lang="en-GB" dirty="0" err="1">
                <a:ea typeface="ＭＳ Ｐゴシック" pitchFamily="34" charset="-128"/>
              </a:rPr>
              <a:t>Programmeren</a:t>
            </a:r>
            <a:r>
              <a:rPr lang="en-GB" dirty="0">
                <a:ea typeface="ＭＳ Ｐゴシック" pitchFamily="34" charset="-128"/>
              </a:rPr>
              <a:t> </a:t>
            </a:r>
            <a:r>
              <a:rPr lang="en-GB" dirty="0" err="1">
                <a:ea typeface="ＭＳ Ｐゴシック" pitchFamily="34" charset="-128"/>
              </a:rPr>
              <a:t>voor</a:t>
            </a:r>
            <a:r>
              <a:rPr lang="en-GB" dirty="0">
                <a:ea typeface="ＭＳ Ｐゴシック" pitchFamily="34" charset="-128"/>
              </a:rPr>
              <a:t> bio-</a:t>
            </a:r>
            <a:r>
              <a:rPr lang="en-GB" dirty="0" err="1">
                <a:ea typeface="ＭＳ Ｐゴシック" pitchFamily="34" charset="-128"/>
              </a:rPr>
              <a:t>ingenieurs</a:t>
            </a:r>
            <a:r>
              <a:rPr lang="en-GB" b="1" dirty="0" smtClean="0">
                <a:solidFill>
                  <a:srgbClr val="00407A"/>
                </a:solidFill>
                <a:latin typeface="Arial" panose="020B0604020202020204" pitchFamily="34" charset="0"/>
              </a:rPr>
              <a:t>		</a:t>
            </a:r>
            <a:r>
              <a:rPr lang="nl-NL" dirty="0" smtClean="0">
                <a:ea typeface="ＭＳ Ｐゴシック" pitchFamily="34" charset="-128"/>
              </a:rPr>
              <a:t>	5</a:t>
            </a:r>
            <a:r>
              <a:rPr lang="nl-NL" dirty="0">
                <a:ea typeface="ＭＳ Ｐゴシック" pitchFamily="34" charset="-128"/>
              </a:rPr>
              <a:t>	</a:t>
            </a:r>
          </a:p>
          <a:p>
            <a:r>
              <a:rPr lang="nl-NL" dirty="0">
                <a:ea typeface="ＭＳ Ｐゴシック" pitchFamily="34" charset="-128"/>
              </a:rPr>
              <a:t>	</a:t>
            </a:r>
            <a:r>
              <a:rPr lang="nl-BE" dirty="0">
                <a:ea typeface="ＭＳ Ｐゴシック" pitchFamily="34" charset="-128"/>
              </a:rPr>
              <a:t>	</a:t>
            </a:r>
            <a:endParaRPr lang="nl-BE" sz="1000" dirty="0">
              <a:ea typeface="ＭＳ Ｐゴシック" pitchFamily="34" charset="-128"/>
            </a:endParaRPr>
          </a:p>
          <a:p>
            <a:r>
              <a:rPr lang="nl-BE" dirty="0">
                <a:ea typeface="ＭＳ Ｐゴシック" pitchFamily="34" charset="-128"/>
              </a:rPr>
              <a:t>	</a:t>
            </a:r>
            <a:r>
              <a:rPr lang="en-US" dirty="0">
                <a:ea typeface="ＭＳ Ｐゴシック" pitchFamily="34" charset="-128"/>
              </a:rPr>
              <a:t>- </a:t>
            </a:r>
            <a:r>
              <a:rPr lang="nl-BE" dirty="0" smtClean="0">
                <a:ea typeface="ＭＳ Ｐゴシック" pitchFamily="34" charset="-128"/>
              </a:rPr>
              <a:t>Bio-economie					</a:t>
            </a:r>
            <a:r>
              <a:rPr lang="nl-BE" dirty="0">
                <a:ea typeface="ＭＳ Ｐゴシック" pitchFamily="34" charset="-128"/>
              </a:rPr>
              <a:t>			4	</a:t>
            </a:r>
          </a:p>
          <a:p>
            <a:r>
              <a:rPr lang="en-US" dirty="0" smtClean="0">
                <a:ea typeface="ＭＳ Ｐゴシック" pitchFamily="34" charset="-128"/>
              </a:rPr>
              <a:t>	- </a:t>
            </a:r>
            <a:r>
              <a:rPr lang="nl-NL" dirty="0" smtClean="0">
                <a:ea typeface="ＭＳ Ｐゴシック" pitchFamily="34" charset="-128"/>
              </a:rPr>
              <a:t>Filosofie en bio-ethiek						3</a:t>
            </a:r>
            <a:endParaRPr lang="nl-BE" dirty="0"/>
          </a:p>
        </p:txBody>
      </p:sp>
      <p:sp>
        <p:nvSpPr>
          <p:cNvPr id="9" name="Linkeraccolade 8"/>
          <p:cNvSpPr/>
          <p:nvPr/>
        </p:nvSpPr>
        <p:spPr>
          <a:xfrm>
            <a:off x="576000" y="1545771"/>
            <a:ext cx="142457" cy="4245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Linkeraccolade 9"/>
          <p:cNvSpPr/>
          <p:nvPr/>
        </p:nvSpPr>
        <p:spPr>
          <a:xfrm>
            <a:off x="576000" y="2220686"/>
            <a:ext cx="142457" cy="4463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Linkeraccolade 10"/>
          <p:cNvSpPr/>
          <p:nvPr/>
        </p:nvSpPr>
        <p:spPr>
          <a:xfrm>
            <a:off x="647228" y="2906486"/>
            <a:ext cx="71229" cy="7511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Linkeraccolade 11"/>
          <p:cNvSpPr/>
          <p:nvPr/>
        </p:nvSpPr>
        <p:spPr>
          <a:xfrm>
            <a:off x="637123" y="3897086"/>
            <a:ext cx="45719" cy="3374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-87086" y="1596713"/>
            <a:ext cx="67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12</a:t>
            </a:r>
            <a:endParaRPr lang="nl-BE" dirty="0"/>
          </a:p>
        </p:txBody>
      </p:sp>
      <p:sp>
        <p:nvSpPr>
          <p:cNvPr id="16" name="Tekstvak 15"/>
          <p:cNvSpPr txBox="1"/>
          <p:nvPr/>
        </p:nvSpPr>
        <p:spPr>
          <a:xfrm>
            <a:off x="-87086" y="2297668"/>
            <a:ext cx="70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13</a:t>
            </a:r>
            <a:endParaRPr lang="nl-BE" dirty="0"/>
          </a:p>
        </p:txBody>
      </p:sp>
      <p:sp>
        <p:nvSpPr>
          <p:cNvPr id="17" name="Tekstvak 16"/>
          <p:cNvSpPr txBox="1"/>
          <p:nvPr/>
        </p:nvSpPr>
        <p:spPr>
          <a:xfrm>
            <a:off x="-318738" y="3200400"/>
            <a:ext cx="116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16</a:t>
            </a:r>
            <a:endParaRPr lang="nl-BE" dirty="0"/>
          </a:p>
        </p:txBody>
      </p:sp>
      <p:sp>
        <p:nvSpPr>
          <p:cNvPr id="18" name="Tekstvak 17"/>
          <p:cNvSpPr txBox="1"/>
          <p:nvPr/>
        </p:nvSpPr>
        <p:spPr>
          <a:xfrm>
            <a:off x="-87086" y="3963183"/>
            <a:ext cx="67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12</a:t>
            </a:r>
            <a:endParaRPr lang="nl-BE" dirty="0"/>
          </a:p>
        </p:txBody>
      </p:sp>
      <p:sp>
        <p:nvSpPr>
          <p:cNvPr id="19" name="Tekstvak 18"/>
          <p:cNvSpPr txBox="1"/>
          <p:nvPr/>
        </p:nvSpPr>
        <p:spPr>
          <a:xfrm>
            <a:off x="23449" y="4725966"/>
            <a:ext cx="47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8</a:t>
            </a:r>
            <a:endParaRPr lang="nl-B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59"/>
    </mc:Choice>
    <mc:Fallback xmlns="">
      <p:transition spd="slow" advTm="7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5" x="3251200" y="6165850"/>
          <p14:tracePt t="2852" x="3308350" y="6140450"/>
          <p14:tracePt t="2859" x="3378200" y="6102350"/>
          <p14:tracePt t="2872" x="3473450" y="6057900"/>
          <p14:tracePt t="2889" x="3733800" y="5969000"/>
          <p14:tracePt t="2906" x="3867150" y="5937250"/>
          <p14:tracePt t="2922" x="4114800" y="5848350"/>
          <p14:tracePt t="2939" x="4425950" y="5695950"/>
          <p14:tracePt t="2956" x="4603750" y="5549900"/>
          <p14:tracePt t="2973" x="4813300" y="5384800"/>
          <p14:tracePt t="2989" x="4991100" y="5181600"/>
          <p14:tracePt t="3006" x="5181600" y="4826000"/>
          <p14:tracePt t="3023" x="5232400" y="4654550"/>
          <p14:tracePt t="3039" x="5257800" y="4425950"/>
          <p14:tracePt t="3056" x="5213350" y="4229100"/>
          <p14:tracePt t="3073" x="5181600" y="4152900"/>
          <p14:tracePt t="3089" x="5080000" y="4076700"/>
          <p14:tracePt t="3106" x="4940300" y="4006850"/>
          <p14:tracePt t="3122" x="4794250" y="3981450"/>
          <p14:tracePt t="3139" x="4724400" y="3981450"/>
          <p14:tracePt t="3156" x="4648200" y="3981450"/>
          <p14:tracePt t="3172" x="4495800" y="3981450"/>
          <p14:tracePt t="3189" x="4400550" y="3981450"/>
          <p14:tracePt t="3206" x="4305300" y="3956050"/>
          <p14:tracePt t="3222" x="4127500" y="3879850"/>
          <p14:tracePt t="3239" x="3975100" y="3822700"/>
          <p14:tracePt t="3255" x="3835400" y="3727450"/>
          <p14:tracePt t="3272" x="3721100" y="3644900"/>
          <p14:tracePt t="3289" x="3556000" y="3441700"/>
          <p14:tracePt t="3305" x="3441700" y="3289300"/>
          <p14:tracePt t="3322" x="3365500" y="3187700"/>
          <p14:tracePt t="3339" x="3346450" y="3162300"/>
          <p14:tracePt t="3355" x="3333750" y="3155950"/>
          <p14:tracePt t="3587" x="3295650" y="3105150"/>
          <p14:tracePt t="3595" x="3213100" y="3022600"/>
          <p14:tracePt t="3605" x="3136900" y="2940050"/>
          <p14:tracePt t="3623" x="2971800" y="2800350"/>
          <p14:tracePt t="3639" x="2482850" y="2425700"/>
          <p14:tracePt t="3655" x="2216150" y="2228850"/>
          <p14:tracePt t="3672" x="1803400" y="1981200"/>
          <p14:tracePt t="3689" x="1504950" y="1752600"/>
          <p14:tracePt t="3706" x="1162050" y="1504950"/>
          <p14:tracePt t="3722" x="1009650" y="1447800"/>
          <p14:tracePt t="3739" x="876300" y="1397000"/>
          <p14:tracePt t="3755" x="717550" y="1371600"/>
          <p14:tracePt t="3772" x="666750" y="1371600"/>
          <p14:tracePt t="3789" x="628650" y="1371600"/>
          <p14:tracePt t="3806" x="603250" y="1371600"/>
          <p14:tracePt t="3822" x="590550" y="1371600"/>
          <p14:tracePt t="3839" x="571500" y="1371600"/>
          <p14:tracePt t="3856" x="546100" y="1371600"/>
          <p14:tracePt t="3872" x="476250" y="1365250"/>
          <p14:tracePt t="3888" x="361950" y="1352550"/>
          <p14:tracePt t="3905" x="241300" y="1339850"/>
          <p14:tracePt t="3922" x="114300" y="1301750"/>
          <p14:tracePt t="3939" x="57150" y="1289050"/>
          <p14:tracePt t="3955" x="12700" y="1282700"/>
          <p14:tracePt t="3972" x="0" y="1282700"/>
          <p14:tracePt t="4104" x="6350" y="1276350"/>
          <p14:tracePt t="4112" x="25400" y="1276350"/>
          <p14:tracePt t="4121" x="50800" y="1276350"/>
          <p14:tracePt t="4138" x="133350" y="1276350"/>
          <p14:tracePt t="4155" x="285750" y="1276350"/>
          <p14:tracePt t="4171" x="368300" y="1282700"/>
          <p14:tracePt t="4188" x="533400" y="1282700"/>
          <p14:tracePt t="4205" x="749300" y="1282700"/>
          <p14:tracePt t="4222" x="984250" y="1250950"/>
          <p14:tracePt t="4239" x="1212850" y="1200150"/>
          <p14:tracePt t="4255" x="1422400" y="1149350"/>
          <p14:tracePt t="4271" x="1651000" y="1066800"/>
          <p14:tracePt t="4288" x="1797050" y="996950"/>
          <p14:tracePt t="4305" x="1917700" y="958850"/>
          <p14:tracePt t="4308" x="1943100" y="952500"/>
          <p14:tracePt t="4322" x="1962150" y="946150"/>
          <p14:tracePt t="4338" x="1987550" y="933450"/>
          <p14:tracePt t="4354" x="1993900" y="927100"/>
          <p14:tracePt t="4371" x="2000250" y="927100"/>
          <p14:tracePt t="4388" x="2000250" y="920750"/>
          <p14:tracePt t="4405" x="1981200" y="850900"/>
          <p14:tracePt t="4421" x="1854200" y="742950"/>
          <p14:tracePt t="4439" x="1587500" y="609600"/>
          <p14:tracePt t="4455" x="1346200" y="488950"/>
          <p14:tracePt t="4471" x="1079500" y="444500"/>
          <p14:tracePt t="4488" x="927100" y="450850"/>
          <p14:tracePt t="4504" x="723900" y="546100"/>
          <p14:tracePt t="4521" x="615950" y="635000"/>
          <p14:tracePt t="4538" x="533400" y="736600"/>
          <p14:tracePt t="4555" x="476250" y="850900"/>
          <p14:tracePt t="4571" x="419100" y="1035050"/>
          <p14:tracePt t="4588" x="419100" y="1117600"/>
          <p14:tracePt t="4604" x="419100" y="1155700"/>
          <p14:tracePt t="4621" x="482600" y="1225550"/>
          <p14:tracePt t="4638" x="577850" y="1276350"/>
          <p14:tracePt t="4654" x="685800" y="1295400"/>
          <p14:tracePt t="4671" x="774700" y="1295400"/>
          <p14:tracePt t="4687" x="977900" y="1219200"/>
          <p14:tracePt t="4705" x="1092200" y="1174750"/>
          <p14:tracePt t="4721" x="1136650" y="1123950"/>
          <p14:tracePt t="4737" x="1181100" y="1098550"/>
          <p14:tracePt t="4754" x="1187450" y="1073150"/>
          <p14:tracePt t="4771" x="1193800" y="1066800"/>
          <p14:tracePt t="4788" x="1193800" y="1041400"/>
          <p14:tracePt t="4804" x="1054100" y="971550"/>
          <p14:tracePt t="4821" x="958850" y="958850"/>
          <p14:tracePt t="4838" x="908050" y="958850"/>
          <p14:tracePt t="4854" x="863600" y="971550"/>
          <p14:tracePt t="4871" x="850900" y="977900"/>
          <p14:tracePt t="4887" x="831850" y="1003300"/>
          <p14:tracePt t="4904" x="825500" y="1073150"/>
          <p14:tracePt t="4921" x="825500" y="1143000"/>
          <p14:tracePt t="4938" x="869950" y="1187450"/>
          <p14:tracePt t="4954" x="946150" y="1238250"/>
          <p14:tracePt t="4971" x="1028700" y="1244600"/>
          <p14:tracePt t="4987" x="1079500" y="1244600"/>
          <p14:tracePt t="5004" x="1098550" y="1244600"/>
          <p14:tracePt t="5021" x="1111250" y="1244600"/>
          <p14:tracePt t="5038" x="1136650" y="1244600"/>
          <p14:tracePt t="5054" x="1149350" y="1244600"/>
          <p14:tracePt t="5071" x="1155700" y="1244600"/>
          <p14:tracePt t="5087" x="1162050" y="1244600"/>
          <p14:tracePt t="5124" x="1168400" y="1244600"/>
          <p14:tracePt t="7009" x="1193800" y="1244600"/>
          <p14:tracePt t="7017" x="1206500" y="1244600"/>
          <p14:tracePt t="7024" x="1219200" y="1244600"/>
          <p14:tracePt t="7036" x="1238250" y="1244600"/>
          <p14:tracePt t="7052" x="1263650" y="1244600"/>
          <p14:tracePt t="7069" x="1308100" y="1250950"/>
          <p14:tracePt t="7086" x="1371600" y="1250950"/>
          <p14:tracePt t="7102" x="1479550" y="1257300"/>
          <p14:tracePt t="7119" x="1689100" y="1276350"/>
          <p14:tracePt t="7136" x="1835150" y="1314450"/>
          <p14:tracePt t="7152" x="2012950" y="1365250"/>
          <p14:tracePt t="7169" x="2197100" y="1397000"/>
          <p14:tracePt t="7186" x="2470150" y="1435100"/>
          <p14:tracePt t="7202" x="2622550" y="1435100"/>
          <p14:tracePt t="7218" x="2762250" y="1447800"/>
          <p14:tracePt t="7236" x="2863850" y="1447800"/>
          <p14:tracePt t="7252" x="2927350" y="1447800"/>
          <p14:tracePt t="7268" x="3022600" y="1428750"/>
          <p14:tracePt t="7286" x="3111500" y="1416050"/>
          <p14:tracePt t="7302" x="3308350" y="1409700"/>
          <p14:tracePt t="7318" x="3435350" y="1409700"/>
          <p14:tracePt t="7335" x="3581400" y="1441450"/>
          <p14:tracePt t="7352" x="3759200" y="1441450"/>
          <p14:tracePt t="7368" x="3854450" y="1447800"/>
          <p14:tracePt t="7386" x="3930650" y="1447800"/>
          <p14:tracePt t="7402" x="4013200" y="1460500"/>
          <p14:tracePt t="7418" x="4076700" y="1460500"/>
          <p14:tracePt t="7435" x="4089400" y="1460500"/>
          <p14:tracePt t="7452" x="4102100" y="1460500"/>
          <p14:tracePt t="7506" x="4095750" y="1460500"/>
          <p14:tracePt t="7512" x="4076700" y="1460500"/>
          <p14:tracePt t="7520" x="4057650" y="1460500"/>
          <p14:tracePt t="7535" x="3987800" y="1435100"/>
          <p14:tracePt t="7552" x="3905250" y="1416050"/>
          <p14:tracePt t="7568" x="3810000" y="1403350"/>
          <p14:tracePt t="7585" x="3632200" y="1365250"/>
          <p14:tracePt t="7602" x="3479800" y="1333500"/>
          <p14:tracePt t="7618" x="3219450" y="1289050"/>
          <p14:tracePt t="7635" x="2984500" y="1276350"/>
          <p14:tracePt t="7652" x="2762250" y="1270000"/>
          <p14:tracePt t="7668" x="2609850" y="1257300"/>
          <p14:tracePt t="7685" x="2508250" y="1257300"/>
          <p14:tracePt t="7701" x="2400300" y="1257300"/>
          <p14:tracePt t="7719" x="2368550" y="1257300"/>
          <p14:tracePt t="7735" x="2330450" y="1257300"/>
          <p14:tracePt t="7752" x="2317750" y="1257300"/>
          <p14:tracePt t="7768" x="2298700" y="1257300"/>
          <p14:tracePt t="7785" x="2292350" y="1257300"/>
          <p14:tracePt t="7802" x="2286000" y="1257300"/>
          <p14:tracePt t="7805" x="2273300" y="1257300"/>
          <p14:tracePt t="7818" x="2260600" y="1257300"/>
          <p14:tracePt t="7851" x="2254250" y="1257300"/>
          <p14:tracePt t="8059" x="2266950" y="1257300"/>
          <p14:tracePt t="8066" x="2279650" y="1250950"/>
          <p14:tracePt t="8073" x="2292350" y="1250950"/>
          <p14:tracePt t="8084" x="2298700" y="1250950"/>
          <p14:tracePt t="8101" x="2330450" y="1244600"/>
          <p14:tracePt t="8118" x="2349500" y="1244600"/>
          <p14:tracePt t="8151" x="2355850" y="1244600"/>
          <p14:tracePt t="8293" x="2355850" y="1250950"/>
          <p14:tracePt t="8299" x="2355850" y="1257300"/>
          <p14:tracePt t="8306" x="2355850" y="1263650"/>
          <p14:tracePt t="8318" x="2349500" y="1276350"/>
          <p14:tracePt t="8334" x="2336800" y="1289050"/>
          <p14:tracePt t="8351" x="2311400" y="1333500"/>
          <p14:tracePt t="8368" x="2298700" y="1365250"/>
          <p14:tracePt t="8386" x="2298700" y="1403350"/>
          <p14:tracePt t="8401" x="2292350" y="1479550"/>
          <p14:tracePt t="8418" x="2279650" y="1562100"/>
          <p14:tracePt t="8434" x="2279650" y="1619250"/>
          <p14:tracePt t="8451" x="2279650" y="1663700"/>
          <p14:tracePt t="8467" x="2279650" y="1727200"/>
          <p14:tracePt t="8484" x="2279650" y="1758950"/>
          <p14:tracePt t="8501" x="2279650" y="1784350"/>
          <p14:tracePt t="8518" x="2279650" y="1835150"/>
          <p14:tracePt t="8534" x="2279650" y="1885950"/>
          <p14:tracePt t="8551" x="2279650" y="1955800"/>
          <p14:tracePt t="8567" x="2279650" y="2120900"/>
          <p14:tracePt t="8584" x="2279650" y="2209800"/>
          <p14:tracePt t="8601" x="2273300" y="2355850"/>
          <p14:tracePt t="8617" x="2273300" y="2578100"/>
          <p14:tracePt t="8634" x="2273300" y="2781300"/>
          <p14:tracePt t="8651" x="2260600" y="2927350"/>
          <p14:tracePt t="8668" x="2260600" y="3117850"/>
          <p14:tracePt t="8684" x="2235200" y="3321050"/>
          <p14:tracePt t="8701" x="2228850" y="3454400"/>
          <p14:tracePt t="8717" x="2216150" y="3594100"/>
          <p14:tracePt t="8734" x="2216150" y="3746500"/>
          <p14:tracePt t="8751" x="2216150" y="3829050"/>
          <p14:tracePt t="8767" x="2216150" y="3867150"/>
          <p14:tracePt t="8784" x="2216150" y="3898900"/>
          <p14:tracePt t="8800" x="2216150" y="3937000"/>
          <p14:tracePt t="8817" x="2216150" y="3962400"/>
          <p14:tracePt t="8834" x="2216150" y="3994150"/>
          <p14:tracePt t="8851" x="2216150" y="4038600"/>
          <p14:tracePt t="8867" x="2216150" y="4133850"/>
          <p14:tracePt t="8884" x="2216150" y="4184650"/>
          <p14:tracePt t="8901" x="2216150" y="4235450"/>
          <p14:tracePt t="8917" x="2216150" y="4286250"/>
          <p14:tracePt t="8935" x="2216150" y="4305300"/>
          <p14:tracePt t="9501" x="2216150" y="4318000"/>
          <p14:tracePt t="9507" x="2216150" y="4337050"/>
          <p14:tracePt t="9516" x="2209800" y="4400550"/>
          <p14:tracePt t="9533" x="2190750" y="4495800"/>
          <p14:tracePt t="9550" x="2171700" y="4622800"/>
          <p14:tracePt t="9566" x="2139950" y="4762500"/>
          <p14:tracePt t="9583" x="2127250" y="4832350"/>
          <p14:tracePt t="9600" x="2108200" y="4876800"/>
          <p14:tracePt t="9617" x="2101850" y="4914900"/>
          <p14:tracePt t="9633" x="2101850" y="4927600"/>
          <p14:tracePt t="9650" x="2095500" y="4933950"/>
          <p14:tracePt t="9667" x="2095500" y="4946650"/>
          <p14:tracePt t="9683" x="2095500" y="4965700"/>
          <p14:tracePt t="9700" x="2095500" y="4984750"/>
          <p14:tracePt t="9716" x="2095500" y="5003800"/>
          <p14:tracePt t="9733" x="2095500" y="5041900"/>
          <p14:tracePt t="9750" x="2095500" y="5067300"/>
          <p14:tracePt t="9766" x="2095500" y="5092700"/>
          <p14:tracePt t="9783" x="2095500" y="5105400"/>
          <p14:tracePt t="9800" x="2095500" y="5118100"/>
          <p14:tracePt t="9816" x="2095500" y="5130800"/>
          <p14:tracePt t="9833" x="2108200" y="5156200"/>
          <p14:tracePt t="9850" x="2222500" y="5187950"/>
          <p14:tracePt t="9866" x="2324100" y="5187950"/>
          <p14:tracePt t="9883" x="2406650" y="5187950"/>
          <p14:tracePt t="9900" x="2482850" y="5187950"/>
          <p14:tracePt t="9917" x="2635250" y="5149850"/>
          <p14:tracePt t="9933" x="2717800" y="5111750"/>
          <p14:tracePt t="9950" x="2800350" y="5073650"/>
          <p14:tracePt t="9966" x="2889250" y="5022850"/>
          <p14:tracePt t="9983" x="2933700" y="4984750"/>
          <p14:tracePt t="9999" x="2990850" y="4927600"/>
          <p14:tracePt t="10017" x="3048000" y="4870450"/>
          <p14:tracePt t="10033" x="3105150" y="4762500"/>
          <p14:tracePt t="10050" x="3162300" y="4597400"/>
          <p14:tracePt t="10066" x="3200400" y="4438650"/>
          <p14:tracePt t="10083" x="3219450" y="4235450"/>
          <p14:tracePt t="10099" x="3219450" y="4044950"/>
          <p14:tracePt t="10116" x="3206750" y="3854450"/>
          <p14:tracePt t="10133" x="3175000" y="3683000"/>
          <p14:tracePt t="10150" x="3124200" y="3435350"/>
          <p14:tracePt t="10166" x="3111500" y="3289300"/>
          <p14:tracePt t="10184" x="3092450" y="3206750"/>
          <p14:tracePt t="10199" x="3060700" y="3105150"/>
          <p14:tracePt t="10216" x="2990850" y="2959100"/>
          <p14:tracePt t="10233" x="2895600" y="2743200"/>
          <p14:tracePt t="10250" x="2806700" y="2609850"/>
          <p14:tracePt t="10266" x="2609850" y="2393950"/>
          <p14:tracePt t="10283" x="2533650" y="2279650"/>
          <p14:tracePt t="10299" x="2476500" y="2209800"/>
          <p14:tracePt t="10303" x="2451100" y="2190750"/>
          <p14:tracePt t="10316" x="2368550" y="2146300"/>
          <p14:tracePt t="10332" x="2279650" y="2108200"/>
          <p14:tracePt t="10349" x="2197100" y="2076450"/>
          <p14:tracePt t="10367" x="2120900" y="2057400"/>
          <p14:tracePt t="10382" x="2032000" y="2044700"/>
          <p14:tracePt t="10399" x="1955800" y="2044700"/>
          <p14:tracePt t="10416" x="1866900" y="2044700"/>
          <p14:tracePt t="10432" x="1708150" y="2089150"/>
          <p14:tracePt t="10449" x="1638300" y="2127250"/>
          <p14:tracePt t="10466" x="1555750" y="2197100"/>
          <p14:tracePt t="10484" x="1441450" y="2362200"/>
          <p14:tracePt t="10499" x="1358900" y="2578100"/>
          <p14:tracePt t="10516" x="1301750" y="2844800"/>
          <p14:tracePt t="10532" x="1289050" y="3035300"/>
          <p14:tracePt t="10549" x="1320800" y="3416300"/>
          <p14:tracePt t="10566" x="1339850" y="3600450"/>
          <p14:tracePt t="10582" x="1377950" y="3771900"/>
          <p14:tracePt t="10600" x="1428750" y="3975100"/>
          <p14:tracePt t="10616" x="1479550" y="4203700"/>
          <p14:tracePt t="10632" x="1524000" y="4298950"/>
          <p14:tracePt t="10649" x="1612900" y="4464050"/>
          <p14:tracePt t="10666" x="1720850" y="4679950"/>
          <p14:tracePt t="10683" x="1771650" y="4794250"/>
          <p14:tracePt t="10699" x="1828800" y="4870450"/>
          <p14:tracePt t="10716" x="1885950" y="4972050"/>
          <p14:tracePt t="10732" x="1974850" y="5099050"/>
          <p14:tracePt t="10749" x="2070100" y="5175250"/>
          <p14:tracePt t="10765" x="2152650" y="5219700"/>
          <p14:tracePt t="10782" x="2324100" y="5238750"/>
          <p14:tracePt t="10799" x="2457450" y="5232400"/>
          <p14:tracePt t="10815" x="2578100" y="5194300"/>
          <p14:tracePt t="10833" x="2724150" y="5137150"/>
          <p14:tracePt t="10849" x="2870200" y="5054600"/>
          <p14:tracePt t="10865" x="2940050" y="5010150"/>
          <p14:tracePt t="10882" x="2990850" y="4972050"/>
          <p14:tracePt t="10899" x="3041650" y="4927600"/>
          <p14:tracePt t="10915" x="3060700" y="4914900"/>
          <p14:tracePt t="10933" x="3067050" y="4908550"/>
          <p14:tracePt t="10949" x="3073400" y="4908550"/>
          <p14:tracePt t="10966" x="3073400" y="4902200"/>
          <p14:tracePt t="10982" x="3079750" y="4902200"/>
          <p14:tracePt t="11068" x="3086100" y="4902200"/>
          <p14:tracePt t="11321" x="3327400" y="4902200"/>
          <p14:tracePt t="11328" x="3346450" y="4902200"/>
          <p14:tracePt t="11335" x="3467100" y="4914900"/>
          <p14:tracePt t="11348" x="3594100" y="4921250"/>
          <p14:tracePt t="11365" x="3937000" y="4965700"/>
          <p14:tracePt t="11382" x="4095750" y="5022850"/>
          <p14:tracePt t="11398" x="4254500" y="5067300"/>
          <p14:tracePt t="11415" x="4432300" y="5149850"/>
          <p14:tracePt t="11431" x="4521200" y="5213350"/>
          <p14:tracePt t="11448" x="4648200" y="5283200"/>
          <p14:tracePt t="11465" x="4826000" y="5372100"/>
          <p14:tracePt t="11482" x="5016500" y="5461000"/>
          <p14:tracePt t="11498" x="5137150" y="5518150"/>
          <p14:tracePt t="11515" x="5238750" y="5543550"/>
          <p14:tracePt t="11532" x="5308600" y="5562600"/>
          <p14:tracePt t="11548" x="5384800" y="5562600"/>
          <p14:tracePt t="11565" x="5435600" y="5562600"/>
          <p14:tracePt t="11582" x="5473700" y="5543550"/>
          <p14:tracePt t="11598" x="5543550" y="5524500"/>
          <p14:tracePt t="11615" x="5619750" y="5499100"/>
          <p14:tracePt t="11631" x="5664200" y="5486400"/>
          <p14:tracePt t="11648" x="5746750" y="5454650"/>
          <p14:tracePt t="11665" x="5835650" y="5422900"/>
          <p14:tracePt t="11681" x="5905500" y="5410200"/>
          <p14:tracePt t="11698" x="5956300" y="5391150"/>
          <p14:tracePt t="11714" x="6051550" y="5359400"/>
          <p14:tracePt t="11731" x="6108700" y="5340350"/>
          <p14:tracePt t="11748" x="6153150" y="5327650"/>
          <p14:tracePt t="11765" x="6216650" y="5295900"/>
          <p14:tracePt t="11781" x="6254750" y="5270500"/>
          <p14:tracePt t="11798" x="6286500" y="5238750"/>
          <p14:tracePt t="11801" x="6318250" y="5226050"/>
          <p14:tracePt t="11815" x="6330950" y="5207000"/>
          <p14:tracePt t="11831" x="6388100" y="5156200"/>
          <p14:tracePt t="11848" x="6438900" y="5086350"/>
          <p14:tracePt t="11864" x="6483350" y="5041900"/>
          <p14:tracePt t="11881" x="6565900" y="4921250"/>
          <p14:tracePt t="11898" x="6623050" y="4806950"/>
          <p14:tracePt t="11915" x="6667500" y="4699000"/>
          <p14:tracePt t="11931" x="6699250" y="4597400"/>
          <p14:tracePt t="11948" x="6750050" y="4413250"/>
          <p14:tracePt t="11965" x="6750050" y="4184650"/>
          <p14:tracePt t="11981" x="6711950" y="4000500"/>
          <p14:tracePt t="11998" x="6673850" y="3790950"/>
          <p14:tracePt t="12015" x="6673850" y="3638550"/>
          <p14:tracePt t="12031" x="6673850" y="3524250"/>
          <p14:tracePt t="12048" x="6673850" y="3397250"/>
          <p14:tracePt t="12065" x="6654800" y="3117850"/>
          <p14:tracePt t="12081" x="6616700" y="2921000"/>
          <p14:tracePt t="12098" x="6584950" y="2736850"/>
          <p14:tracePt t="12114" x="6553200" y="2559050"/>
          <p14:tracePt t="12131" x="6515100" y="2311400"/>
          <p14:tracePt t="12148" x="6502400" y="2209800"/>
          <p14:tracePt t="12166" x="6483350" y="2025650"/>
          <p14:tracePt t="12168" x="6464300" y="1949450"/>
          <p14:tracePt t="12181" x="6438900" y="1803400"/>
          <p14:tracePt t="12197" x="6394450" y="1631950"/>
          <p14:tracePt t="12214" x="6362700" y="1377950"/>
          <p14:tracePt t="12231" x="6305550" y="1168400"/>
          <p14:tracePt t="12248" x="6273800" y="1079500"/>
          <p14:tracePt t="12264" x="6261100" y="1047750"/>
          <p14:tracePt t="12282" x="6242050" y="1035050"/>
          <p14:tracePt t="12298" x="6216650" y="996950"/>
          <p14:tracePt t="12314" x="6203950" y="984250"/>
          <p14:tracePt t="12331" x="6184900" y="977900"/>
          <p14:tracePt t="12348" x="6165850" y="977900"/>
          <p14:tracePt t="12364" x="6140450" y="977900"/>
          <p14:tracePt t="12381" x="6115050" y="977900"/>
          <p14:tracePt t="12398" x="6096000" y="977900"/>
          <p14:tracePt t="12414" x="6051550" y="1003300"/>
          <p14:tracePt t="12431" x="6026150" y="1022350"/>
          <p14:tracePt t="12448" x="5988050" y="1060450"/>
          <p14:tracePt t="12464" x="5899150" y="1206500"/>
          <p14:tracePt t="12481" x="5842000" y="1365250"/>
          <p14:tracePt t="12497" x="5791200" y="1511300"/>
          <p14:tracePt t="12514" x="5784850" y="1606550"/>
          <p14:tracePt t="12531" x="5746750" y="1778000"/>
          <p14:tracePt t="12547" x="5721350" y="1898650"/>
          <p14:tracePt t="12564" x="5702300" y="1993900"/>
          <p14:tracePt t="12581" x="5689600" y="2089150"/>
          <p14:tracePt t="12598" x="5670550" y="2171700"/>
          <p14:tracePt t="12614" x="5664200" y="2286000"/>
          <p14:tracePt t="12631" x="5632450" y="2406650"/>
          <p14:tracePt t="12647" x="5607050" y="2559050"/>
          <p14:tracePt t="12664" x="5600700" y="2635250"/>
          <p14:tracePt t="12681" x="5581650" y="2774950"/>
          <p14:tracePt t="12697" x="5537200" y="3035300"/>
          <p14:tracePt t="12714" x="5524500" y="3143250"/>
          <p14:tracePt t="12730" x="5492750" y="3314700"/>
          <p14:tracePt t="12748" x="5480050" y="3479800"/>
          <p14:tracePt t="12764" x="5480050" y="3670300"/>
          <p14:tracePt t="12780" x="5480050" y="3835400"/>
          <p14:tracePt t="12797" x="5480050" y="4013200"/>
          <p14:tracePt t="12801" x="5480050" y="4076700"/>
          <p14:tracePt t="12813" x="5480050" y="4197350"/>
          <p14:tracePt t="12831" x="5486400" y="4273550"/>
          <p14:tracePt t="12847" x="5505450" y="4406900"/>
          <p14:tracePt t="12864" x="5511800" y="4546600"/>
          <p14:tracePt t="12881" x="5524500" y="4718050"/>
          <p14:tracePt t="12897" x="5530850" y="4857750"/>
          <p14:tracePt t="12913" x="5562600" y="5029200"/>
          <p14:tracePt t="12931" x="5562600" y="5207000"/>
          <p14:tracePt t="12947" x="5562600" y="5276850"/>
          <p14:tracePt t="12964" x="5588000" y="5378450"/>
          <p14:tracePt t="12981" x="5607050" y="5473700"/>
          <p14:tracePt t="12997" x="5657850" y="5600700"/>
          <p14:tracePt t="13013" x="5753100" y="5695950"/>
          <p14:tracePt t="13031" x="5867400" y="5791200"/>
          <p14:tracePt t="13047" x="6064250" y="5918200"/>
          <p14:tracePt t="13063" x="6203950" y="6000750"/>
          <p14:tracePt t="13081" x="6311900" y="6032500"/>
          <p14:tracePt t="13097" x="6375400" y="6051550"/>
          <p14:tracePt t="13113" x="6445250" y="6051550"/>
          <p14:tracePt t="13130" x="6489700" y="6013450"/>
          <p14:tracePt t="13147" x="6534150" y="5924550"/>
          <p14:tracePt t="13163" x="6591300" y="5664200"/>
          <p14:tracePt t="13180" x="6623050" y="5480050"/>
          <p14:tracePt t="13197" x="6635750" y="5302250"/>
          <p14:tracePt t="13213" x="6661150" y="5086350"/>
          <p14:tracePt t="13230" x="6661150" y="4794250"/>
          <p14:tracePt t="13247" x="6642100" y="4597400"/>
          <p14:tracePt t="13263" x="6604000" y="4305300"/>
          <p14:tracePt t="13280" x="6515100" y="3943350"/>
          <p14:tracePt t="13297" x="6464300" y="3714750"/>
          <p14:tracePt t="13301" x="6451600" y="3638550"/>
          <p14:tracePt t="13314" x="6445250" y="3568700"/>
          <p14:tracePt t="13330" x="6413500" y="3403600"/>
          <p14:tracePt t="13346" x="6381750" y="3181350"/>
          <p14:tracePt t="13363" x="6343650" y="2997200"/>
          <p14:tracePt t="13380" x="6286500" y="2876550"/>
          <p14:tracePt t="13396" x="6108700" y="2590800"/>
          <p14:tracePt t="13413" x="6051550" y="2476500"/>
          <p14:tracePt t="13430" x="5988050" y="2387600"/>
          <p14:tracePt t="13447" x="5943600" y="2298700"/>
          <p14:tracePt t="13463" x="5886450" y="2171700"/>
          <p14:tracePt t="13480" x="5848350" y="2108200"/>
          <p14:tracePt t="13497" x="5822950" y="2044700"/>
          <p14:tracePt t="13513" x="5765800" y="1962150"/>
          <p14:tracePt t="13530" x="5746750" y="1892300"/>
          <p14:tracePt t="13546" x="5727700" y="1873250"/>
          <p14:tracePt t="13563" x="5683250" y="1835150"/>
          <p14:tracePt t="13580" x="5645150" y="1816100"/>
          <p14:tracePt t="13596" x="5607050" y="1809750"/>
          <p14:tracePt t="13613" x="5600700" y="1809750"/>
          <p14:tracePt t="13629" x="5581650" y="1809750"/>
          <p14:tracePt t="13647" x="5562600" y="1809750"/>
          <p14:tracePt t="13663" x="5556250" y="1809750"/>
          <p14:tracePt t="13679" x="5530850" y="1828800"/>
          <p14:tracePt t="13696" x="5492750" y="1905000"/>
          <p14:tracePt t="13713" x="5454650" y="2038350"/>
          <p14:tracePt t="13731" x="5416550" y="2197100"/>
          <p14:tracePt t="13746" x="5372100" y="2451100"/>
          <p14:tracePt t="13763" x="5353050" y="2647950"/>
          <p14:tracePt t="13779" x="5346700" y="2813050"/>
          <p14:tracePt t="13797" x="5334000" y="2990850"/>
          <p14:tracePt t="13799" x="5334000" y="3105150"/>
          <p14:tracePt t="13813" x="5334000" y="3321050"/>
          <p14:tracePt t="13829" x="5346700" y="3498850"/>
          <p14:tracePt t="13847" x="5372100" y="3778250"/>
          <p14:tracePt t="13863" x="5391150" y="4089400"/>
          <p14:tracePt t="13880" x="5391150" y="4292600"/>
          <p14:tracePt t="13896" x="5391150" y="4489450"/>
          <p14:tracePt t="13913" x="5403850" y="4648200"/>
          <p14:tracePt t="13929" x="5410200" y="4813300"/>
          <p14:tracePt t="13947" x="5461000" y="4927600"/>
          <p14:tracePt t="13963" x="5486400" y="5035550"/>
          <p14:tracePt t="13979" x="5530850" y="5143500"/>
          <p14:tracePt t="13996" x="5549900" y="5194300"/>
          <p14:tracePt t="14013" x="5581650" y="5232400"/>
          <p14:tracePt t="14029" x="5626100" y="5289550"/>
          <p14:tracePt t="14046" x="5676900" y="5353050"/>
          <p14:tracePt t="14062" x="5695950" y="5378450"/>
          <p14:tracePt t="14080" x="5708650" y="5410200"/>
          <p14:tracePt t="14096" x="5740400" y="5435600"/>
          <p14:tracePt t="14113" x="5753100" y="5454650"/>
          <p14:tracePt t="14129" x="5797550" y="5486400"/>
          <p14:tracePt t="14146" x="5835650" y="5499100"/>
          <p14:tracePt t="14162" x="5905500" y="5499100"/>
          <p14:tracePt t="14179" x="5943600" y="5492750"/>
          <p14:tracePt t="14197" x="5981700" y="5473700"/>
          <p14:tracePt t="14212" x="6026150" y="5441950"/>
          <p14:tracePt t="14229" x="6038850" y="5429250"/>
          <p14:tracePt t="14246" x="6051550" y="5422900"/>
          <p14:tracePt t="14262" x="6064250" y="5410200"/>
          <p14:tracePt t="22032" x="6102350" y="5365750"/>
          <p14:tracePt t="22040" x="6159500" y="5283200"/>
          <p14:tracePt t="22047" x="6223000" y="5181600"/>
          <p14:tracePt t="22056" x="6286500" y="5086350"/>
          <p14:tracePt t="22072" x="6388100" y="4933950"/>
          <p14:tracePt t="22089" x="6445250" y="4819650"/>
          <p14:tracePt t="22105" x="6527800" y="4578350"/>
          <p14:tracePt t="22122" x="6565900" y="4419600"/>
          <p14:tracePt t="22139" x="6572250" y="4318000"/>
          <p14:tracePt t="22156" x="6584950" y="4178300"/>
          <p14:tracePt t="22172" x="6578600" y="3943350"/>
          <p14:tracePt t="22189" x="6553200" y="3810000"/>
          <p14:tracePt t="22206" x="6515100" y="3702050"/>
          <p14:tracePt t="22222" x="6438900" y="3536950"/>
          <p14:tracePt t="22239" x="6388100" y="3454400"/>
          <p14:tracePt t="22255" x="6273800" y="3359150"/>
          <p14:tracePt t="22272" x="6203950" y="3308350"/>
          <p14:tracePt t="22288" x="6096000" y="3276600"/>
          <p14:tracePt t="22305" x="6032500" y="3276600"/>
          <p14:tracePt t="22322" x="5981700" y="3314700"/>
          <p14:tracePt t="22338" x="5899150" y="3473450"/>
          <p14:tracePt t="22355" x="5886450" y="3556000"/>
          <p14:tracePt t="22372" x="5892800" y="3619500"/>
          <p14:tracePt t="22389" x="5911850" y="3663950"/>
          <p14:tracePt t="22405" x="6007100" y="3752850"/>
          <p14:tracePt t="22422" x="6096000" y="3797300"/>
          <p14:tracePt t="22438" x="6223000" y="3803650"/>
          <p14:tracePt t="22455" x="6426200" y="3727450"/>
          <p14:tracePt t="22471" x="6553200" y="3638550"/>
          <p14:tracePt t="22489" x="6654800" y="3511550"/>
          <p14:tracePt t="22505" x="6737350" y="3321050"/>
          <p14:tracePt t="22521" x="6737350" y="3213100"/>
          <p14:tracePt t="22539" x="6718300" y="3181350"/>
          <p14:tracePt t="22555" x="6673850" y="3143250"/>
          <p14:tracePt t="22572" x="6388100" y="3149600"/>
          <p14:tracePt t="22589" x="6299200" y="3213100"/>
          <p14:tracePt t="22605" x="6235700" y="3289300"/>
          <p14:tracePt t="22622" x="6191250" y="3378200"/>
          <p14:tracePt t="22638" x="6178550" y="3429000"/>
          <p14:tracePt t="22655" x="6178550" y="3460750"/>
          <p14:tracePt t="22671" x="6191250" y="3486150"/>
          <p14:tracePt t="22688" x="6400800" y="3517900"/>
          <p14:tracePt t="22705" x="6502400" y="3498850"/>
          <p14:tracePt t="22722" x="6527800" y="3486150"/>
          <p14:tracePt t="22738" x="6534150" y="3486150"/>
          <p14:tracePt t="23417" x="6534150" y="3473450"/>
          <p14:tracePt t="23424" x="6534150" y="3460750"/>
          <p14:tracePt t="23431" x="6534150" y="3448050"/>
          <p14:tracePt t="23439" x="6534150" y="3435350"/>
          <p14:tracePt t="23454" x="6534150" y="3409950"/>
          <p14:tracePt t="23471" x="6534150" y="3397250"/>
          <p14:tracePt t="23489" x="6534150" y="3378200"/>
          <p14:tracePt t="23504" x="6534150" y="3359150"/>
          <p14:tracePt t="23520" x="6534150" y="3346450"/>
          <p14:tracePt t="23538" x="6534150" y="3333750"/>
          <p14:tracePt t="23554" x="6534150" y="3321050"/>
          <p14:tracePt t="23570" x="6534150" y="3314700"/>
          <p14:tracePt t="23588" x="6534150" y="3302000"/>
          <p14:tracePt t="23604" x="6527800" y="3289300"/>
          <p14:tracePt t="23620" x="6508750" y="3282950"/>
          <p14:tracePt t="23638" x="6502400" y="3270250"/>
          <p14:tracePt t="23654" x="6457950" y="3244850"/>
          <p14:tracePt t="23670" x="6388100" y="3206750"/>
          <p14:tracePt t="23687" x="6356350" y="3194050"/>
          <p14:tracePt t="23704" x="6311900" y="3187700"/>
          <p14:tracePt t="23721" x="6286500" y="3155950"/>
          <p14:tracePt t="23737" x="6242050" y="3143250"/>
          <p14:tracePt t="23754" x="6223000" y="3136900"/>
          <p14:tracePt t="23771" x="6203950" y="3136900"/>
          <p14:tracePt t="23787" x="6191250" y="3130550"/>
          <p14:tracePt t="23804" x="6178550" y="3130550"/>
          <p14:tracePt t="23820" x="6165850" y="3130550"/>
          <p14:tracePt t="23838" x="6146800" y="3130550"/>
          <p14:tracePt t="23853" x="6121400" y="3124200"/>
          <p14:tracePt t="23870" x="6089650" y="3105150"/>
          <p14:tracePt t="23887" x="6064250" y="3105150"/>
          <p14:tracePt t="23903" x="6045200" y="3105150"/>
          <p14:tracePt t="23920" x="6032500" y="3105150"/>
          <p14:tracePt t="23937" x="6019800" y="3098800"/>
          <p14:tracePt t="23954" x="6007100" y="3098800"/>
          <p14:tracePt t="23970" x="6000750" y="3092450"/>
          <p14:tracePt t="24004" x="6000750" y="3086100"/>
          <p14:tracePt t="24020" x="5994400" y="3067050"/>
          <p14:tracePt t="24037" x="5969000" y="3041650"/>
          <p14:tracePt t="24054" x="5962650" y="3016250"/>
          <p14:tracePt t="24071" x="5962650" y="3003550"/>
          <p14:tracePt t="24087" x="5962650" y="2997200"/>
          <p14:tracePt t="24104" x="5962650" y="2984500"/>
          <p14:tracePt t="24120" x="5962650" y="2978150"/>
          <p14:tracePt t="24137" x="5956300" y="2978150"/>
          <p14:tracePt t="24153" x="5956300" y="2971800"/>
          <p14:tracePt t="24170" x="5949950" y="2971800"/>
          <p14:tracePt t="24188" x="5943600" y="2965450"/>
          <p14:tracePt t="24217" x="5937250" y="2965450"/>
          <p14:tracePt t="24253" x="5930900" y="2965450"/>
          <p14:tracePt t="24268" x="5930900" y="2959100"/>
          <p14:tracePt t="24305" x="5943600" y="2952750"/>
          <p14:tracePt t="24311" x="5975350" y="2940050"/>
          <p14:tracePt t="24320" x="6000750" y="2933700"/>
          <p14:tracePt t="24337" x="6032500" y="2933700"/>
          <p14:tracePt t="24353" x="6076950" y="2933700"/>
          <p14:tracePt t="24370" x="6083300" y="2933700"/>
          <p14:tracePt t="24386" x="6089650" y="2933700"/>
          <p14:tracePt t="24404" x="6096000" y="2933700"/>
          <p14:tracePt t="24428" x="6102350" y="2933700"/>
          <p14:tracePt t="24480" x="6089650" y="2933700"/>
          <p14:tracePt t="24487" x="6076950" y="2933700"/>
          <p14:tracePt t="24494" x="6051550" y="2933700"/>
          <p14:tracePt t="24503" x="6032500" y="2933700"/>
          <p14:tracePt t="24519" x="6013450" y="2933700"/>
          <p14:tracePt t="24537" x="6000750" y="2940050"/>
          <p14:tracePt t="24553" x="5988050" y="2940050"/>
          <p14:tracePt t="24588" x="5988050" y="2946400"/>
          <p14:tracePt t="24603" x="6019800" y="2946400"/>
          <p14:tracePt t="24611" x="6032500" y="2946400"/>
          <p14:tracePt t="24620" x="6051550" y="2946400"/>
          <p14:tracePt t="24636" x="6083300" y="2946400"/>
          <p14:tracePt t="24653" x="6102350" y="2946400"/>
          <p14:tracePt t="24670" x="6108700" y="2946400"/>
          <p14:tracePt t="24742" x="6089650" y="2946400"/>
          <p14:tracePt t="24749" x="6070600" y="2946400"/>
          <p14:tracePt t="24756" x="6057900" y="2946400"/>
          <p14:tracePt t="24770" x="6051550" y="2946400"/>
          <p14:tracePt t="24786" x="6026150" y="2946400"/>
          <p14:tracePt t="24803" x="6019800" y="2946400"/>
          <p14:tracePt t="24819" x="6013450" y="2946400"/>
          <p14:tracePt t="24843" x="6013450" y="2952750"/>
          <p14:tracePt t="24858" x="6026150" y="2959100"/>
          <p14:tracePt t="24869" x="6032500" y="2959100"/>
          <p14:tracePt t="24887" x="6070600" y="2959100"/>
          <p14:tracePt t="24902" x="6089650" y="2959100"/>
          <p14:tracePt t="24938" x="6096000" y="2959100"/>
          <p14:tracePt t="24974" x="6083300" y="2959100"/>
          <p14:tracePt t="24981" x="6057900" y="2959100"/>
          <p14:tracePt t="24989" x="6038850" y="2959100"/>
          <p14:tracePt t="25003" x="6026150" y="2959100"/>
          <p14:tracePt t="25019" x="6007100" y="2959100"/>
          <p14:tracePt t="25036" x="5994400" y="2959100"/>
          <p14:tracePt t="25053" x="5988050" y="2959100"/>
          <p14:tracePt t="25086" x="6007100" y="2965450"/>
          <p14:tracePt t="25103" x="6045200" y="2965450"/>
          <p14:tracePt t="25120" x="6070600" y="2965450"/>
          <p14:tracePt t="25136" x="6083300" y="2965450"/>
          <p14:tracePt t="25170" x="6089650" y="2965450"/>
          <p14:tracePt t="25222" x="6083300" y="2965450"/>
          <p14:tracePt t="25230" x="6076950" y="2965450"/>
          <p14:tracePt t="25239" x="6064250" y="2965450"/>
          <p14:tracePt t="25252" x="6057900" y="2965450"/>
          <p14:tracePt t="25269" x="6051550" y="2965450"/>
          <p14:tracePt t="25324" x="6051550" y="2971800"/>
          <p14:tracePt t="25440" x="6057900" y="2971800"/>
          <p14:tracePt t="25863" x="6064250" y="2971800"/>
          <p14:tracePt t="25872" x="6070600" y="2971800"/>
          <p14:tracePt t="25885" x="6083300" y="2971800"/>
          <p14:tracePt t="25980" x="6076950" y="2971800"/>
          <p14:tracePt t="25988" x="6070600" y="2971800"/>
          <p14:tracePt t="25995" x="6064250" y="2971800"/>
          <p14:tracePt t="26002" x="6057900" y="2971800"/>
          <p14:tracePt t="26018" x="6051550" y="2971800"/>
          <p14:tracePt t="26082" x="6051550" y="2978150"/>
          <p14:tracePt t="26090" x="6057900" y="2984500"/>
          <p14:tracePt t="26101" x="6070600" y="2990850"/>
          <p14:tracePt t="26119" x="6102350" y="2990850"/>
          <p14:tracePt t="26135" x="6108700" y="2990850"/>
          <p14:tracePt t="26152" x="6115050" y="2990850"/>
          <p14:tracePt t="26169" x="6121400" y="2990850"/>
          <p14:tracePt t="33574" x="6051550" y="2990850"/>
          <p14:tracePt t="33583" x="5835650" y="2971800"/>
          <p14:tracePt t="33589" x="5734050" y="2952750"/>
          <p14:tracePt t="33597" x="5518150" y="2863850"/>
          <p14:tracePt t="33611" x="4667250" y="2609850"/>
          <p14:tracePt t="33628" x="3841750" y="2374900"/>
          <p14:tracePt t="33645" x="3067050" y="2165350"/>
          <p14:tracePt t="33661" x="1866900" y="1790700"/>
          <p14:tracePt t="33678" x="1498600" y="1701800"/>
          <p14:tracePt t="33695" x="984250" y="1504950"/>
          <p14:tracePt t="33712" x="774700" y="1441450"/>
          <p14:tracePt t="33728" x="425450" y="1333500"/>
          <p14:tracePt t="33745" x="292100" y="1295400"/>
          <p14:tracePt t="33762" x="241300" y="1276350"/>
          <p14:tracePt t="33778" x="190500" y="1250950"/>
          <p14:tracePt t="33795" x="177800" y="1250950"/>
          <p14:tracePt t="33811" x="171450" y="1250950"/>
          <p14:tracePt t="34398" x="177800" y="1250950"/>
          <p14:tracePt t="34412" x="184150" y="1250950"/>
          <p14:tracePt t="34419" x="190500" y="1250950"/>
          <p14:tracePt t="34427" x="203200" y="1250950"/>
          <p14:tracePt t="34444" x="260350" y="1250950"/>
          <p14:tracePt t="34461" x="336550" y="1263650"/>
          <p14:tracePt t="34477" x="463550" y="1270000"/>
          <p14:tracePt t="34494" x="558800" y="1270000"/>
          <p14:tracePt t="34511" x="635000" y="1276350"/>
          <p14:tracePt t="34528" x="742950" y="1295400"/>
          <p14:tracePt t="34544" x="939800" y="1301750"/>
          <p14:tracePt t="34561" x="1054100" y="1301750"/>
          <p14:tracePt t="34577" x="1193800" y="1314450"/>
          <p14:tracePt t="34594" x="1517650" y="1346200"/>
          <p14:tracePt t="34611" x="1644650" y="1371600"/>
          <p14:tracePt t="34627" x="1708150" y="1390650"/>
          <p14:tracePt t="34644" x="1752600" y="1397000"/>
          <p14:tracePt t="34661" x="1771650" y="1397000"/>
          <p14:tracePt t="34677" x="1778000" y="1397000"/>
          <p14:tracePt t="34710" x="1784350" y="1397000"/>
          <p14:tracePt t="34806" x="1778000" y="1397000"/>
          <p14:tracePt t="34812" x="1752600" y="1397000"/>
          <p14:tracePt t="34819" x="1689100" y="1377950"/>
          <p14:tracePt t="34827" x="1600200" y="1371600"/>
          <p14:tracePt t="34844" x="1409700" y="1371600"/>
          <p14:tracePt t="34860" x="1289050" y="1390650"/>
          <p14:tracePt t="34877" x="1181100" y="1409700"/>
          <p14:tracePt t="34893" x="1028700" y="1435100"/>
          <p14:tracePt t="34910" x="990600" y="1447800"/>
          <p14:tracePt t="34927" x="965200" y="1466850"/>
          <p14:tracePt t="34943" x="946150" y="1498600"/>
          <p14:tracePt t="34960" x="939800" y="1517650"/>
          <p14:tracePt t="34977" x="939800" y="1549400"/>
          <p14:tracePt t="34994" x="946150" y="1619250"/>
          <p14:tracePt t="35011" x="996950" y="1727200"/>
          <p14:tracePt t="35027" x="1054100" y="1803400"/>
          <p14:tracePt t="35043" x="1117600" y="1879600"/>
          <p14:tracePt t="35060" x="1244600" y="1974850"/>
          <p14:tracePt t="35077" x="1352550" y="2006600"/>
          <p14:tracePt t="35093" x="1397000" y="2006600"/>
          <p14:tracePt t="35111" x="1435100" y="2000250"/>
          <p14:tracePt t="35127" x="1447800" y="1987550"/>
          <p14:tracePt t="35143" x="1460500" y="1974850"/>
          <p14:tracePt t="35161" x="1460500" y="1962150"/>
          <p14:tracePt t="35177" x="1460500" y="1949450"/>
          <p14:tracePt t="35193" x="1441450" y="1930400"/>
          <p14:tracePt t="35210" x="1346200" y="1892300"/>
          <p14:tracePt t="35227" x="1231900" y="1879600"/>
          <p14:tracePt t="35243" x="1047750" y="1892300"/>
          <p14:tracePt t="35260" x="977900" y="1924050"/>
          <p14:tracePt t="35277" x="933450" y="1955800"/>
          <p14:tracePt t="35293" x="844550" y="2108200"/>
          <p14:tracePt t="35310" x="806450" y="2216150"/>
          <p14:tracePt t="35327" x="787400" y="2311400"/>
          <p14:tracePt t="35344" x="787400" y="2463800"/>
          <p14:tracePt t="35360" x="844550" y="2724150"/>
          <p14:tracePt t="35376" x="882650" y="2844800"/>
          <p14:tracePt t="35393" x="933450" y="2927350"/>
          <p14:tracePt t="35410" x="977900" y="2990850"/>
          <p14:tracePt t="35426" x="1009650" y="3035300"/>
          <p14:tracePt t="35443" x="1035050" y="3048000"/>
          <p14:tracePt t="35460" x="1060450" y="3048000"/>
          <p14:tracePt t="35477" x="1079500" y="3048000"/>
          <p14:tracePt t="35510" x="1085850" y="3048000"/>
          <p14:tracePt t="35527" x="1085850" y="3035300"/>
          <p14:tracePt t="35543" x="1085850" y="3009900"/>
          <p14:tracePt t="35560" x="1016000" y="2990850"/>
          <p14:tracePt t="35576" x="946150" y="2990850"/>
          <p14:tracePt t="35593" x="920750" y="2990850"/>
          <p14:tracePt t="35610" x="863600" y="3079750"/>
          <p14:tracePt t="35627" x="844550" y="3251200"/>
          <p14:tracePt t="35643" x="908050" y="3505200"/>
          <p14:tracePt t="35660" x="990600" y="3676650"/>
          <p14:tracePt t="35676" x="1054100" y="3765550"/>
          <p14:tracePt t="35693" x="1162050" y="3841750"/>
          <p14:tracePt t="35710" x="1231900" y="3873500"/>
          <p14:tracePt t="35726" x="1276350" y="3873500"/>
          <p14:tracePt t="35744" x="1365250" y="3765550"/>
          <p14:tracePt t="35760" x="1403350" y="3568700"/>
          <p14:tracePt t="35777" x="1384300" y="3517900"/>
          <p14:tracePt t="35793" x="1327150" y="3454400"/>
          <p14:tracePt t="35795" x="1282700" y="3422650"/>
          <p14:tracePt t="35810" x="1162050" y="3384550"/>
          <p14:tracePt t="35826" x="1041400" y="3397250"/>
          <p14:tracePt t="35843" x="965200" y="3435350"/>
          <p14:tracePt t="35859" x="889000" y="3511550"/>
          <p14:tracePt t="35876" x="787400" y="3752850"/>
          <p14:tracePt t="35893" x="774700" y="3886200"/>
          <p14:tracePt t="35910" x="774700" y="4000500"/>
          <p14:tracePt t="35926" x="819150" y="4222750"/>
          <p14:tracePt t="35943" x="850900" y="4330700"/>
          <p14:tracePt t="35959" x="876300" y="4375150"/>
          <p14:tracePt t="35977" x="895350" y="4400550"/>
          <p14:tracePt t="35993" x="914400" y="4425950"/>
          <p14:tracePt t="36009" x="920750" y="4432300"/>
          <p14:tracePt t="36026" x="933450" y="4432300"/>
          <p14:tracePt t="36043" x="952500" y="4432300"/>
          <p14:tracePt t="36059" x="971550" y="4406900"/>
          <p14:tracePt t="36076" x="990600" y="4368800"/>
          <p14:tracePt t="36094" x="996950" y="4292600"/>
          <p14:tracePt t="36109" x="971550" y="4165600"/>
          <p14:tracePt t="36126" x="920750" y="4051300"/>
          <p14:tracePt t="36142" x="882650" y="3917950"/>
          <p14:tracePt t="36159" x="895350" y="3702050"/>
          <p14:tracePt t="36176" x="958850" y="3536950"/>
          <p14:tracePt t="36192" x="1085850" y="3289300"/>
          <p14:tracePt t="36210" x="1181100" y="3060700"/>
          <p14:tracePt t="36226" x="1314450" y="2794000"/>
          <p14:tracePt t="36243" x="1428750" y="2616200"/>
          <p14:tracePt t="36259" x="1517650" y="2482850"/>
          <p14:tracePt t="36276" x="1600200" y="2355850"/>
          <p14:tracePt t="36292" x="1625600" y="2305050"/>
          <p14:tracePt t="36309" x="1657350" y="2273300"/>
          <p14:tracePt t="36327" x="1670050" y="2247900"/>
          <p14:tracePt t="36342" x="1676400" y="2228850"/>
          <p14:tracePt t="36376" x="1676400" y="2222500"/>
          <p14:tracePt t="36392" x="1708150" y="2171700"/>
          <p14:tracePt t="36409" x="1739900" y="2095500"/>
          <p14:tracePt t="36426" x="1797050" y="2038350"/>
          <p14:tracePt t="36443" x="1892300" y="1962150"/>
          <p14:tracePt t="36459" x="2000250" y="1885950"/>
          <p14:tracePt t="36476" x="2044700" y="1866900"/>
          <p14:tracePt t="36493" x="2076450" y="1835150"/>
          <p14:tracePt t="36509" x="2095500" y="1822450"/>
          <p14:tracePt t="36525" x="2120900" y="1809750"/>
          <p14:tracePt t="36543" x="2139950" y="1790700"/>
          <p14:tracePt t="36559" x="2159000" y="1765300"/>
          <p14:tracePt t="36576" x="2190750" y="1727200"/>
          <p14:tracePt t="36592" x="2203450" y="1708150"/>
          <p14:tracePt t="36609" x="2203450" y="1695450"/>
          <p14:tracePt t="36625" x="2209800" y="1682750"/>
          <p14:tracePt t="36642" x="2209800" y="1676400"/>
          <p14:tracePt t="36659" x="2209800" y="1663700"/>
          <p14:tracePt t="36692" x="2209800" y="1638300"/>
          <p14:tracePt t="36708" x="2209800" y="1625600"/>
          <p14:tracePt t="36726" x="2209800" y="1612900"/>
          <p14:tracePt t="36742" x="2209800" y="1593850"/>
          <p14:tracePt t="36758" x="2209800" y="1587500"/>
          <p14:tracePt t="36775" x="2209800" y="1581150"/>
          <p14:tracePt t="36792" x="2203450" y="1581150"/>
          <p14:tracePt t="36794" x="2197100" y="1574800"/>
          <p14:tracePt t="36808" x="2184400" y="1562100"/>
          <p14:tracePt t="36826" x="2171700" y="1543050"/>
          <p14:tracePt t="36842" x="2152650" y="1536700"/>
          <p14:tracePt t="36858" x="2108200" y="1517650"/>
          <p14:tracePt t="36875" x="2063750" y="1517650"/>
          <p14:tracePt t="36892" x="2019300" y="1517650"/>
          <p14:tracePt t="36909" x="1949450" y="1517650"/>
          <p14:tracePt t="36925" x="1885950" y="1530350"/>
          <p14:tracePt t="36942" x="1841500" y="1543050"/>
          <p14:tracePt t="36958" x="1809750" y="1562100"/>
          <p14:tracePt t="36976" x="1771650" y="1581150"/>
          <p14:tracePt t="36992" x="1752600" y="1593850"/>
          <p14:tracePt t="37008" x="1739900" y="1606550"/>
          <p14:tracePt t="37026" x="1727200" y="1619250"/>
          <p14:tracePt t="37042" x="1714500" y="1638300"/>
          <p14:tracePt t="37058" x="1695450" y="1663700"/>
          <p14:tracePt t="37075" x="1695450" y="1714500"/>
          <p14:tracePt t="37092" x="1695450" y="1771650"/>
          <p14:tracePt t="37109" x="1695450" y="1790700"/>
          <p14:tracePt t="37125" x="1695450" y="1809750"/>
          <p14:tracePt t="37142" x="1695450" y="1822450"/>
          <p14:tracePt t="37159" x="1695450" y="1841500"/>
          <p14:tracePt t="37175" x="1708150" y="1854200"/>
          <p14:tracePt t="37191" x="1727200" y="1866900"/>
          <p14:tracePt t="37208" x="1778000" y="1911350"/>
          <p14:tracePt t="37225" x="1854200" y="1955800"/>
          <p14:tracePt t="37241" x="1917700" y="1987550"/>
          <p14:tracePt t="37258" x="1987550" y="2000250"/>
          <p14:tracePt t="37275" x="2044700" y="2032000"/>
          <p14:tracePt t="37291" x="2076450" y="2032000"/>
          <p14:tracePt t="37308" x="2108200" y="2032000"/>
          <p14:tracePt t="37325" x="2152650" y="2032000"/>
          <p14:tracePt t="37341" x="2184400" y="2012950"/>
          <p14:tracePt t="37358" x="2216150" y="1993900"/>
          <p14:tracePt t="37375" x="2260600" y="1936750"/>
          <p14:tracePt t="37391" x="2336800" y="1847850"/>
          <p14:tracePt t="37408" x="2400300" y="1746250"/>
          <p14:tracePt t="37425" x="2425700" y="1670050"/>
          <p14:tracePt t="37441" x="2438400" y="1631950"/>
          <p14:tracePt t="37458" x="2438400" y="1600200"/>
          <p14:tracePt t="37475" x="2438400" y="1593850"/>
          <p14:tracePt t="37491" x="2438400" y="1574800"/>
          <p14:tracePt t="37508" x="2413000" y="1530350"/>
          <p14:tracePt t="37525" x="2368550" y="1498600"/>
          <p14:tracePt t="37542" x="2324100" y="1473200"/>
          <p14:tracePt t="37558" x="2247900" y="1441450"/>
          <p14:tracePt t="37574" x="2159000" y="1416050"/>
          <p14:tracePt t="37592" x="2057400" y="1416050"/>
          <p14:tracePt t="37608" x="1974850" y="1416050"/>
          <p14:tracePt t="37625" x="1898650" y="1435100"/>
          <p14:tracePt t="37641" x="1854200" y="1447800"/>
          <p14:tracePt t="37658" x="1822450" y="1466850"/>
          <p14:tracePt t="37674" x="1778000" y="1524000"/>
          <p14:tracePt t="37691" x="1758950" y="1574800"/>
          <p14:tracePt t="37708" x="1746250" y="1612900"/>
          <p14:tracePt t="37724" x="1746250" y="1651000"/>
          <p14:tracePt t="37741" x="1746250" y="1682750"/>
          <p14:tracePt t="37758" x="1746250" y="1714500"/>
          <p14:tracePt t="37774" x="1746250" y="1739900"/>
          <p14:tracePt t="37791" x="1765300" y="1784350"/>
          <p14:tracePt t="37808" x="1797050" y="1809750"/>
          <p14:tracePt t="37825" x="1860550" y="1847850"/>
          <p14:tracePt t="37841" x="1943100" y="1866900"/>
          <p14:tracePt t="37858" x="1993900" y="1866900"/>
          <p14:tracePt t="37874" x="2025650" y="1866900"/>
          <p14:tracePt t="37891" x="2057400" y="1866900"/>
          <p14:tracePt t="37907" x="2070100" y="1866900"/>
          <p14:tracePt t="37925" x="2082800" y="1866900"/>
          <p14:tracePt t="37941" x="2089150" y="1866900"/>
          <p14:tracePt t="37974" x="2095500" y="1860550"/>
          <p14:tracePt t="37991" x="2095500" y="1854200"/>
          <p14:tracePt t="38008" x="2095500" y="1847850"/>
          <p14:tracePt t="38024" x="2082800" y="1822450"/>
          <p14:tracePt t="38041" x="2032000" y="1803400"/>
          <p14:tracePt t="38058" x="1924050" y="1778000"/>
          <p14:tracePt t="38074" x="1803400" y="1765300"/>
          <p14:tracePt t="38091" x="1682750" y="1778000"/>
          <p14:tracePt t="38108" x="1530350" y="1797050"/>
          <p14:tracePt t="38124" x="1371600" y="1803400"/>
          <p14:tracePt t="38141" x="1219200" y="1809750"/>
          <p14:tracePt t="38158" x="1079500" y="1809750"/>
          <p14:tracePt t="38174" x="895350" y="1809750"/>
          <p14:tracePt t="38190" x="730250" y="1790700"/>
          <p14:tracePt t="38208" x="635000" y="1784350"/>
          <p14:tracePt t="38224" x="565150" y="1765300"/>
          <p14:tracePt t="38240" x="520700" y="1765300"/>
          <p14:tracePt t="38257" x="476250" y="1765300"/>
          <p14:tracePt t="38274" x="457200" y="1765300"/>
          <p14:tracePt t="38290" x="444500" y="1765300"/>
          <p14:tracePt t="38293" x="438150" y="1765300"/>
          <p14:tracePt t="38307" x="425450" y="1765300"/>
          <p14:tracePt t="38324" x="419100" y="1765300"/>
          <p14:tracePt t="38341" x="412750" y="1758950"/>
          <p14:tracePt t="38358" x="406400" y="1758950"/>
          <p14:tracePt t="38374" x="387350" y="1752600"/>
          <p14:tracePt t="38391" x="381000" y="1739900"/>
          <p14:tracePt t="38407" x="374650" y="1733550"/>
          <p14:tracePt t="38424" x="368300" y="1701800"/>
          <p14:tracePt t="38440" x="355600" y="1689100"/>
          <p14:tracePt t="38457" x="355600" y="1682750"/>
          <p14:tracePt t="38474" x="336550" y="1663700"/>
          <p14:tracePt t="38490" x="330200" y="1644650"/>
          <p14:tracePt t="38507" x="323850" y="1638300"/>
          <p14:tracePt t="38524" x="317500" y="1631950"/>
          <p14:tracePt t="38540" x="311150" y="1625600"/>
          <p14:tracePt t="38557" x="298450" y="1606550"/>
          <p14:tracePt t="38574" x="285750" y="1593850"/>
          <p14:tracePt t="38591" x="260350" y="1568450"/>
          <p14:tracePt t="38607" x="184150" y="1543050"/>
          <p14:tracePt t="38624" x="146050" y="1536700"/>
          <p14:tracePt t="38640" x="107950" y="1536700"/>
          <p14:tracePt t="38657" x="69850" y="1536700"/>
          <p14:tracePt t="38674" x="57150" y="1536700"/>
          <p14:tracePt t="38690" x="44450" y="1536700"/>
          <p14:tracePt t="38707" x="25400" y="1587500"/>
          <p14:tracePt t="38723" x="19050" y="1682750"/>
          <p14:tracePt t="38740" x="19050" y="1752600"/>
          <p14:tracePt t="38757" x="25400" y="1803400"/>
          <p14:tracePt t="38773" x="50800" y="1866900"/>
          <p14:tracePt t="38790" x="57150" y="1892300"/>
          <p14:tracePt t="38807" x="63500" y="1905000"/>
          <p14:tracePt t="38824" x="88900" y="1924050"/>
          <p14:tracePt t="38840" x="146050" y="1943100"/>
          <p14:tracePt t="38857" x="196850" y="1955800"/>
          <p14:tracePt t="38874" x="279400" y="1943100"/>
          <p14:tracePt t="38890" x="450850" y="1898650"/>
          <p14:tracePt t="38907" x="552450" y="1854200"/>
          <p14:tracePt t="38923" x="596900" y="1828800"/>
          <p14:tracePt t="38940" x="622300" y="1816100"/>
          <p14:tracePt t="38957" x="647700" y="1790700"/>
          <p14:tracePt t="38973" x="654050" y="1771650"/>
          <p14:tracePt t="38990" x="654050" y="1758950"/>
          <p14:tracePt t="39007" x="654050" y="1752600"/>
          <p14:tracePt t="39023" x="615950" y="1701800"/>
          <p14:tracePt t="39040" x="501650" y="1657350"/>
          <p14:tracePt t="39057" x="425450" y="1612900"/>
          <p14:tracePt t="39073" x="330200" y="1600200"/>
          <p14:tracePt t="39090" x="260350" y="1600200"/>
          <p14:tracePt t="39106" x="222250" y="1606550"/>
          <p14:tracePt t="39123" x="190500" y="1625600"/>
          <p14:tracePt t="39140" x="177800" y="1644650"/>
          <p14:tracePt t="39156" x="165100" y="1651000"/>
          <p14:tracePt t="39174" x="165100" y="1670050"/>
          <p14:tracePt t="39190" x="177800" y="1708150"/>
          <p14:tracePt t="39206" x="196850" y="1733550"/>
          <p14:tracePt t="39223" x="209550" y="1752600"/>
          <p14:tracePt t="39240" x="234950" y="1778000"/>
          <p14:tracePt t="39256" x="241300" y="1790700"/>
          <p14:tracePt t="39273" x="247650" y="1790700"/>
          <p14:tracePt t="39343" x="254000" y="1790700"/>
          <p14:tracePt t="39910" x="260350" y="1790700"/>
          <p14:tracePt t="39939" x="260350" y="1797050"/>
          <p14:tracePt t="39953" x="266700" y="1797050"/>
          <p14:tracePt t="39961" x="273050" y="1803400"/>
          <p14:tracePt t="39973" x="298450" y="1816100"/>
          <p14:tracePt t="39989" x="342900" y="1828800"/>
          <p14:tracePt t="40006" x="419100" y="1854200"/>
          <p14:tracePt t="40023" x="482600" y="1873250"/>
          <p14:tracePt t="40039" x="552450" y="1898650"/>
          <p14:tracePt t="40056" x="647700" y="1930400"/>
          <p14:tracePt t="40073" x="742950" y="1955800"/>
          <p14:tracePt t="40089" x="933450" y="1987550"/>
          <p14:tracePt t="40106" x="1092200" y="2019300"/>
          <p14:tracePt t="40122" x="1339850" y="2070100"/>
          <p14:tracePt t="40139" x="1524000" y="2108200"/>
          <p14:tracePt t="40156" x="1657350" y="2139950"/>
          <p14:tracePt t="40172" x="1790700" y="2165350"/>
          <p14:tracePt t="40189" x="1854200" y="2184400"/>
          <p14:tracePt t="40206" x="1892300" y="2184400"/>
          <p14:tracePt t="40222" x="1924050" y="2184400"/>
          <p14:tracePt t="40239" x="1949450" y="2184400"/>
          <p14:tracePt t="40255" x="1962150" y="2184400"/>
          <p14:tracePt t="40273" x="1974850" y="2184400"/>
          <p14:tracePt t="40289" x="1993900" y="2184400"/>
          <p14:tracePt t="40305" x="2000250" y="2184400"/>
          <p14:tracePt t="40332" x="2006600" y="2184400"/>
          <p14:tracePt t="40347" x="2019300" y="2184400"/>
          <p14:tracePt t="40377" x="2025650" y="2184400"/>
          <p14:tracePt t="40413" x="2032000" y="2184400"/>
          <p14:tracePt t="40449" x="2038350" y="2184400"/>
          <p14:tracePt t="40820" x="2006600" y="2190750"/>
          <p14:tracePt t="40827" x="1955800" y="2203450"/>
          <p14:tracePt t="40838" x="1936750" y="2209800"/>
          <p14:tracePt t="40855" x="1873250" y="2228850"/>
          <p14:tracePt t="40871" x="1828800" y="2247900"/>
          <p14:tracePt t="40888" x="1809750" y="2260600"/>
          <p14:tracePt t="40906" x="1784350" y="2286000"/>
          <p14:tracePt t="40921" x="1727200" y="2381250"/>
          <p14:tracePt t="40938" x="1714500" y="2438400"/>
          <p14:tracePt t="40956" x="1714500" y="2527300"/>
          <p14:tracePt t="40971" x="1714500" y="2571750"/>
          <p14:tracePt t="40988" x="1714500" y="2628900"/>
          <p14:tracePt t="41005" x="1714500" y="2641600"/>
          <p14:tracePt t="41021" x="1739900" y="2686050"/>
          <p14:tracePt t="41038" x="1809750" y="2730500"/>
          <p14:tracePt t="41056" x="1860550" y="2743200"/>
          <p14:tracePt t="41071" x="1892300" y="2743200"/>
          <p14:tracePt t="41088" x="1924050" y="2743200"/>
          <p14:tracePt t="41105" x="1968500" y="2743200"/>
          <p14:tracePt t="41122" x="1987550" y="2743200"/>
          <p14:tracePt t="41138" x="2012950" y="2736850"/>
          <p14:tracePt t="41155" x="2070100" y="2717800"/>
          <p14:tracePt t="41171" x="2120900" y="2705100"/>
          <p14:tracePt t="41188" x="2146300" y="2679700"/>
          <p14:tracePt t="41205" x="2190750" y="2641600"/>
          <p14:tracePt t="41222" x="2235200" y="2552700"/>
          <p14:tracePt t="41238" x="2254250" y="2520950"/>
          <p14:tracePt t="41255" x="2254250" y="2501900"/>
          <p14:tracePt t="41271" x="2254250" y="2489200"/>
          <p14:tracePt t="41288" x="2235200" y="2463800"/>
          <p14:tracePt t="41305" x="2184400" y="2425700"/>
          <p14:tracePt t="41308" x="2127250" y="2406650"/>
          <p14:tracePt t="41322" x="2063750" y="2368550"/>
          <p14:tracePt t="41338" x="1828800" y="2260600"/>
          <p14:tracePt t="41355" x="1758950" y="2241550"/>
          <p14:tracePt t="41371" x="1727200" y="2241550"/>
          <p14:tracePt t="41388" x="1689100" y="2241550"/>
          <p14:tracePt t="41405" x="1676400" y="2241550"/>
          <p14:tracePt t="41421" x="1670050" y="2254250"/>
          <p14:tracePt t="41438" x="1651000" y="2273300"/>
          <p14:tracePt t="41454" x="1644650" y="2286000"/>
          <p14:tracePt t="41471" x="1644650" y="2292350"/>
          <p14:tracePt t="41488" x="1644650" y="2298700"/>
          <p14:tracePt t="41504" x="1644650" y="2305050"/>
          <p14:tracePt t="41521" x="1644650" y="2311400"/>
          <p14:tracePt t="41542" x="1644650" y="2317750"/>
          <p14:tracePt t="41563" x="1638300" y="2317750"/>
          <p14:tracePt t="41577" x="1631950" y="2324100"/>
          <p14:tracePt t="41588" x="1625600" y="2330450"/>
          <p14:tracePt t="41605" x="1574800" y="2362200"/>
          <p14:tracePt t="41621" x="1339850" y="2451100"/>
          <p14:tracePt t="41638" x="1155700" y="2489200"/>
          <p14:tracePt t="41655" x="1022350" y="2533650"/>
          <p14:tracePt t="41671" x="863600" y="2559050"/>
          <p14:tracePt t="41687" x="704850" y="2578100"/>
          <p14:tracePt t="41704" x="666750" y="2578100"/>
          <p14:tracePt t="41721" x="635000" y="2578100"/>
          <p14:tracePt t="41738" x="622300" y="2578100"/>
          <p14:tracePt t="41754" x="609600" y="2578100"/>
          <p14:tracePt t="41771" x="590550" y="2578100"/>
          <p14:tracePt t="41788" x="584200" y="2578100"/>
          <p14:tracePt t="41804" x="571500" y="2578100"/>
          <p14:tracePt t="41821" x="565150" y="2571750"/>
          <p14:tracePt t="41838" x="552450" y="2571750"/>
          <p14:tracePt t="41854" x="539750" y="2571750"/>
          <p14:tracePt t="41887" x="527050" y="2565400"/>
          <p14:tracePt t="41921" x="527050" y="2559050"/>
          <p14:tracePt t="41964" x="527050" y="2552700"/>
          <p14:tracePt t="42000" x="527050" y="2540000"/>
          <p14:tracePt t="42016" x="527050" y="2527300"/>
          <p14:tracePt t="42024" x="527050" y="2514600"/>
          <p14:tracePt t="42029" x="527050" y="2501900"/>
          <p14:tracePt t="42037" x="527050" y="2495550"/>
          <p14:tracePt t="42054" x="527050" y="2470150"/>
          <p14:tracePt t="42071" x="527050" y="2457450"/>
          <p14:tracePt t="42087" x="527050" y="2432050"/>
          <p14:tracePt t="42104" x="514350" y="2419350"/>
          <p14:tracePt t="42121" x="495300" y="2400300"/>
          <p14:tracePt t="42138" x="438150" y="2368550"/>
          <p14:tracePt t="42154" x="241300" y="2305050"/>
          <p14:tracePt t="42171" x="133350" y="2286000"/>
          <p14:tracePt t="42188" x="63500" y="2279650"/>
          <p14:tracePt t="42336" x="0" y="2438400"/>
          <p14:tracePt t="42343" x="12700" y="2463800"/>
          <p14:tracePt t="42354" x="25400" y="2482850"/>
          <p14:tracePt t="42371" x="63500" y="2514600"/>
          <p14:tracePt t="42387" x="146050" y="2559050"/>
          <p14:tracePt t="42404" x="209550" y="2559050"/>
          <p14:tracePt t="42421" x="273050" y="2520950"/>
          <p14:tracePt t="42437" x="355600" y="2432050"/>
          <p14:tracePt t="42453" x="374650" y="2400300"/>
          <p14:tracePt t="42470" x="381000" y="2393950"/>
          <p14:tracePt t="42488" x="381000" y="2387600"/>
          <p14:tracePt t="42503" x="381000" y="2374900"/>
          <p14:tracePt t="42520" x="381000" y="2368550"/>
          <p14:tracePt t="42591" x="374650" y="2368550"/>
          <p14:tracePt t="42706" x="387350" y="2393950"/>
          <p14:tracePt t="42714" x="412750" y="2425700"/>
          <p14:tracePt t="42723" x="450850" y="2476500"/>
          <p14:tracePt t="42736" x="527050" y="2590800"/>
          <p14:tracePt t="42753" x="565150" y="2660650"/>
          <p14:tracePt t="42770" x="622300" y="2717800"/>
          <p14:tracePt t="42787" x="711200" y="2787650"/>
          <p14:tracePt t="42804" x="755650" y="2832100"/>
          <p14:tracePt t="42820" x="793750" y="2863850"/>
          <p14:tracePt t="42836" x="825500" y="2889250"/>
          <p14:tracePt t="42853" x="876300" y="2921000"/>
          <p14:tracePt t="42870" x="908050" y="2946400"/>
          <p14:tracePt t="42886" x="927100" y="2971800"/>
          <p14:tracePt t="42903" x="958850" y="2997200"/>
          <p14:tracePt t="42920" x="990600" y="3009900"/>
          <p14:tracePt t="42937" x="1009650" y="3035300"/>
          <p14:tracePt t="42953" x="1022350" y="3048000"/>
          <p14:tracePt t="42969" x="1035050" y="3054350"/>
          <p14:tracePt t="42986" x="1041400" y="3054350"/>
          <p14:tracePt t="43003" x="1047750" y="3054350"/>
          <p14:tracePt t="43019" x="1073150" y="3060700"/>
          <p14:tracePt t="43036" x="1098550" y="3067050"/>
          <p14:tracePt t="43069" x="1111250" y="3067050"/>
          <p14:tracePt t="43086" x="1117600" y="3067050"/>
          <p14:tracePt t="43119" x="1123950" y="3067050"/>
          <p14:tracePt t="43136" x="1130300" y="3067050"/>
          <p14:tracePt t="43165" x="1136650" y="3067050"/>
          <p14:tracePt t="43202" x="1149350" y="3067050"/>
          <p14:tracePt t="43216" x="1155700" y="3067050"/>
          <p14:tracePt t="43223" x="1162050" y="3067050"/>
          <p14:tracePt t="43236" x="1168400" y="3067050"/>
          <p14:tracePt t="43253" x="1181100" y="3067050"/>
          <p14:tracePt t="43269" x="1206500" y="3060700"/>
          <p14:tracePt t="43287" x="1225550" y="3048000"/>
          <p14:tracePt t="43303" x="1244600" y="3016250"/>
          <p14:tracePt t="43319" x="1270000" y="3003550"/>
          <p14:tracePt t="43336" x="1289050" y="2990850"/>
          <p14:tracePt t="43353" x="1301750" y="2971800"/>
          <p14:tracePt t="43369" x="1314450" y="2946400"/>
          <p14:tracePt t="43386" x="1314450" y="2940050"/>
          <p14:tracePt t="43419" x="1314450" y="2927350"/>
          <p14:tracePt t="43452" x="1314450" y="2921000"/>
          <p14:tracePt t="43471" x="1314450" y="2914650"/>
          <p14:tracePt t="43486" x="1314450" y="2901950"/>
          <p14:tracePt t="43502" x="1314450" y="2895600"/>
          <p14:tracePt t="43519" x="1301750" y="2895600"/>
          <p14:tracePt t="43537" x="1289050" y="2895600"/>
          <p14:tracePt t="43552" x="1231900" y="2895600"/>
          <p14:tracePt t="43569" x="1187450" y="2901950"/>
          <p14:tracePt t="43587" x="1149350" y="2933700"/>
          <p14:tracePt t="43602" x="1073150" y="2971800"/>
          <p14:tracePt t="43619" x="1035050" y="3016250"/>
          <p14:tracePt t="43636" x="1009650" y="3073400"/>
          <p14:tracePt t="43652" x="990600" y="3098800"/>
          <p14:tracePt t="43669" x="971550" y="3117850"/>
          <p14:tracePt t="43686" x="971550" y="3149600"/>
          <p14:tracePt t="43703" x="971550" y="3194050"/>
          <p14:tracePt t="43719" x="1003300" y="3314700"/>
          <p14:tracePt t="43736" x="1016000" y="3397250"/>
          <p14:tracePt t="43752" x="1028700" y="3448050"/>
          <p14:tracePt t="43769" x="1066800" y="3492500"/>
          <p14:tracePt t="43786" x="1098550" y="3543300"/>
          <p14:tracePt t="43803" x="1143000" y="3581400"/>
          <p14:tracePt t="43805" x="1187450" y="3606800"/>
          <p14:tracePt t="43819" x="1200150" y="3619500"/>
          <p14:tracePt t="43836" x="1263650" y="3638550"/>
          <p14:tracePt t="43852" x="1320800" y="3657600"/>
          <p14:tracePt t="43869" x="1371600" y="3657600"/>
          <p14:tracePt t="43885" x="1454150" y="3657600"/>
          <p14:tracePt t="43903" x="1511300" y="3638550"/>
          <p14:tracePt t="43919" x="1562100" y="3619500"/>
          <p14:tracePt t="43936" x="1606550" y="3581400"/>
          <p14:tracePt t="43952" x="1651000" y="3556000"/>
          <p14:tracePt t="43969" x="1682750" y="3536950"/>
          <p14:tracePt t="43985" x="1701800" y="3517900"/>
          <p14:tracePt t="44002" x="1733550" y="3486150"/>
          <p14:tracePt t="44019" x="1803400" y="3384550"/>
          <p14:tracePt t="44035" x="1828800" y="3327400"/>
          <p14:tracePt t="44053" x="1841500" y="3263900"/>
          <p14:tracePt t="44069" x="1841500" y="3206750"/>
          <p14:tracePt t="44086" x="1841500" y="3175000"/>
          <p14:tracePt t="44102" x="1828800" y="3130550"/>
          <p14:tracePt t="44119" x="1809750" y="3079750"/>
          <p14:tracePt t="44135" x="1790700" y="3054350"/>
          <p14:tracePt t="44152" x="1765300" y="3028950"/>
          <p14:tracePt t="44169" x="1720850" y="2990850"/>
          <p14:tracePt t="44185" x="1625600" y="2940050"/>
          <p14:tracePt t="44202" x="1536700" y="2901950"/>
          <p14:tracePt t="44219" x="1498600" y="2889250"/>
          <p14:tracePt t="44235" x="1441450" y="2889250"/>
          <p14:tracePt t="44252" x="1435100" y="2889250"/>
          <p14:tracePt t="44269" x="1416050" y="2889250"/>
          <p14:tracePt t="44285" x="1403350" y="2889250"/>
          <p14:tracePt t="44302" x="1397000" y="2889250"/>
          <p14:tracePt t="44330" x="1397000" y="2895600"/>
          <p14:tracePt t="44338" x="1397000" y="2901950"/>
          <p14:tracePt t="44352" x="1397000" y="2914650"/>
          <p14:tracePt t="44368" x="1397000" y="2940050"/>
          <p14:tracePt t="44386" x="1397000" y="2990850"/>
          <p14:tracePt t="44402" x="1416050" y="3022600"/>
          <p14:tracePt t="44418" x="1485900" y="3098800"/>
          <p14:tracePt t="44435" x="1574800" y="3181350"/>
          <p14:tracePt t="44452" x="1644650" y="3244850"/>
          <p14:tracePt t="44469" x="1797050" y="3378200"/>
          <p14:tracePt t="44485" x="1866900" y="3435350"/>
          <p14:tracePt t="44502" x="1917700" y="3467100"/>
          <p14:tracePt t="44519" x="1974850" y="3505200"/>
          <p14:tracePt t="44535" x="2038350" y="3524250"/>
          <p14:tracePt t="44552" x="2089150" y="3536950"/>
          <p14:tracePt t="44568" x="2139950" y="3543300"/>
          <p14:tracePt t="44585" x="2222500" y="3556000"/>
          <p14:tracePt t="44602" x="2298700" y="3575050"/>
          <p14:tracePt t="44618" x="2406650" y="3594100"/>
          <p14:tracePt t="44636" x="2501900" y="3600450"/>
          <p14:tracePt t="44652" x="2597150" y="3606800"/>
          <p14:tracePt t="44668" x="2641600" y="3606800"/>
          <p14:tracePt t="44685" x="2673350" y="3606800"/>
          <p14:tracePt t="44702" x="2692400" y="3606800"/>
          <p14:tracePt t="44739" x="2698750" y="3606800"/>
          <p14:tracePt t="44811" x="2692400" y="3606800"/>
          <p14:tracePt t="44826" x="2686050" y="3606800"/>
          <p14:tracePt t="44833" x="2673350" y="3606800"/>
          <p14:tracePt t="44841" x="2654300" y="3600450"/>
          <p14:tracePt t="44851" x="2641600" y="3594100"/>
          <p14:tracePt t="44869" x="2603500" y="3568700"/>
          <p14:tracePt t="44885" x="2565400" y="3556000"/>
          <p14:tracePt t="44901" x="2546350" y="3549650"/>
          <p14:tracePt t="44918" x="2520950" y="3543300"/>
          <p14:tracePt t="44935" x="2476500" y="3524250"/>
          <p14:tracePt t="44951" x="2425700" y="3498850"/>
          <p14:tracePt t="44968" x="2368550" y="3492500"/>
          <p14:tracePt t="44986" x="2273300" y="3473450"/>
          <p14:tracePt t="45001" x="1962150" y="3435350"/>
          <p14:tracePt t="45018" x="1778000" y="3384550"/>
          <p14:tracePt t="45034" x="1600200" y="3333750"/>
          <p14:tracePt t="45051" x="1289050" y="3263900"/>
          <p14:tracePt t="45068" x="1200150" y="3257550"/>
          <p14:tracePt t="45084" x="1104900" y="3251200"/>
          <p14:tracePt t="45101" x="977900" y="3251200"/>
          <p14:tracePt t="45118" x="857250" y="3238500"/>
          <p14:tracePt t="45134" x="806450" y="3238500"/>
          <p14:tracePt t="45151" x="762000" y="3238500"/>
          <p14:tracePt t="45168" x="698500" y="3238500"/>
          <p14:tracePt t="45184" x="660400" y="3238500"/>
          <p14:tracePt t="45201" x="590550" y="3238500"/>
          <p14:tracePt t="45218" x="514350" y="3238500"/>
          <p14:tracePt t="45234" x="438150" y="3238500"/>
          <p14:tracePt t="45251" x="393700" y="3238500"/>
          <p14:tracePt t="45268" x="387350" y="3238500"/>
          <p14:tracePt t="45284" x="368300" y="3238500"/>
          <p14:tracePt t="45301" x="355600" y="3238500"/>
          <p14:tracePt t="45318" x="349250" y="3238500"/>
          <p14:tracePt t="45350" x="342900" y="3238500"/>
          <p14:tracePt t="45575" x="323850" y="3238500"/>
          <p14:tracePt t="45582" x="285750" y="3238500"/>
          <p14:tracePt t="45590" x="266700" y="3244850"/>
          <p14:tracePt t="45601" x="241300" y="3251200"/>
          <p14:tracePt t="45617" x="190500" y="3270250"/>
          <p14:tracePt t="45634" x="177800" y="3289300"/>
          <p14:tracePt t="45651" x="152400" y="3308350"/>
          <p14:tracePt t="45667" x="139700" y="3327400"/>
          <p14:tracePt t="45684" x="127000" y="3397250"/>
          <p14:tracePt t="45701" x="127000" y="3479800"/>
          <p14:tracePt t="45717" x="127000" y="3556000"/>
          <p14:tracePt t="45734" x="127000" y="3594100"/>
          <p14:tracePt t="45750" x="127000" y="3625850"/>
          <p14:tracePt t="45767" x="139700" y="3644900"/>
          <p14:tracePt t="45784" x="171450" y="3657600"/>
          <p14:tracePt t="45800" x="203200" y="3683000"/>
          <p14:tracePt t="45817" x="273050" y="3683000"/>
          <p14:tracePt t="45834" x="311150" y="3683000"/>
          <p14:tracePt t="45850" x="336550" y="3676650"/>
          <p14:tracePt t="45867" x="374650" y="3663950"/>
          <p14:tracePt t="45884" x="387350" y="3657600"/>
          <p14:tracePt t="45900" x="393700" y="3644900"/>
          <p14:tracePt t="45917" x="400050" y="3638550"/>
          <p14:tracePt t="45934" x="406400" y="3625850"/>
          <p14:tracePt t="45950" x="406400" y="3613150"/>
          <p14:tracePt t="45967" x="406400" y="3594100"/>
          <p14:tracePt t="45984" x="387350" y="3549650"/>
          <p14:tracePt t="46000" x="361950" y="3524250"/>
          <p14:tracePt t="46017" x="323850" y="3498850"/>
          <p14:tracePt t="46033" x="292100" y="3479800"/>
          <p14:tracePt t="46050" x="273050" y="3479800"/>
          <p14:tracePt t="46067" x="260350" y="3479800"/>
          <p14:tracePt t="46084" x="254000" y="3479800"/>
          <p14:tracePt t="46282" x="285750" y="3486150"/>
          <p14:tracePt t="46289" x="304800" y="3492500"/>
          <p14:tracePt t="46300" x="374650" y="3530600"/>
          <p14:tracePt t="46317" x="457200" y="3556000"/>
          <p14:tracePt t="46333" x="552450" y="3581400"/>
          <p14:tracePt t="46350" x="615950" y="3613150"/>
          <p14:tracePt t="46367" x="698500" y="3638550"/>
          <p14:tracePt t="46383" x="889000" y="3695700"/>
          <p14:tracePt t="46400" x="1016000" y="3727450"/>
          <p14:tracePt t="46417" x="1085850" y="3740150"/>
          <p14:tracePt t="46434" x="1155700" y="3746500"/>
          <p14:tracePt t="46450" x="1276350" y="3746500"/>
          <p14:tracePt t="46466" x="1365250" y="3746500"/>
          <p14:tracePt t="46483" x="1409700" y="3746500"/>
          <p14:tracePt t="46500" x="1441450" y="3740150"/>
          <p14:tracePt t="46517" x="1447800" y="3740150"/>
          <p14:tracePt t="46533" x="1460500" y="3740150"/>
          <p14:tracePt t="46566" x="1466850" y="3740150"/>
          <p14:tracePt t="46583" x="1473200" y="3740150"/>
          <p14:tracePt t="46617" x="1479550" y="3740150"/>
          <p14:tracePt t="46690" x="1485900" y="3740150"/>
          <p14:tracePt t="46719" x="1498600" y="3740150"/>
          <p14:tracePt t="46755" x="1504950" y="3740150"/>
          <p14:tracePt t="47127" x="1492250" y="3740150"/>
          <p14:tracePt t="47138" x="1479550" y="3752850"/>
          <p14:tracePt t="47142" x="1473200" y="3752850"/>
          <p14:tracePt t="47149" x="1460500" y="3759200"/>
          <p14:tracePt t="47166" x="1441450" y="3771900"/>
          <p14:tracePt t="47182" x="1435100" y="3784600"/>
          <p14:tracePt t="47200" x="1397000" y="3848100"/>
          <p14:tracePt t="47216" x="1384300" y="3892550"/>
          <p14:tracePt t="47233" x="1377950" y="3930650"/>
          <p14:tracePt t="47250" x="1371600" y="3981450"/>
          <p14:tracePt t="47266" x="1371600" y="4051300"/>
          <p14:tracePt t="47283" x="1371600" y="4076700"/>
          <p14:tracePt t="47299" x="1371600" y="4114800"/>
          <p14:tracePt t="47303" x="1371600" y="4127500"/>
          <p14:tracePt t="47316" x="1377950" y="4152900"/>
          <p14:tracePt t="47333" x="1390650" y="4178300"/>
          <p14:tracePt t="47349" x="1403350" y="4197350"/>
          <p14:tracePt t="47366" x="1422400" y="4222750"/>
          <p14:tracePt t="47382" x="1447800" y="4260850"/>
          <p14:tracePt t="47399" x="1498600" y="4292600"/>
          <p14:tracePt t="47416" x="1574800" y="4318000"/>
          <p14:tracePt t="47432" x="1708150" y="4324350"/>
          <p14:tracePt t="47449" x="1752600" y="4324350"/>
          <p14:tracePt t="47466" x="1790700" y="4318000"/>
          <p14:tracePt t="47483" x="1816100" y="4305300"/>
          <p14:tracePt t="47499" x="1854200" y="4279900"/>
          <p14:tracePt t="47516" x="1885950" y="4216400"/>
          <p14:tracePt t="47533" x="1898650" y="4191000"/>
          <p14:tracePt t="47549" x="1924050" y="4114800"/>
          <p14:tracePt t="47566" x="1924050" y="4064000"/>
          <p14:tracePt t="47583" x="1924050" y="4025900"/>
          <p14:tracePt t="47599" x="1924050" y="3975100"/>
          <p14:tracePt t="47616" x="1905000" y="3905250"/>
          <p14:tracePt t="47632" x="1885950" y="3879850"/>
          <p14:tracePt t="47649" x="1828800" y="3841750"/>
          <p14:tracePt t="47666" x="1739900" y="3810000"/>
          <p14:tracePt t="47682" x="1695450" y="3790950"/>
          <p14:tracePt t="47699" x="1657350" y="3790950"/>
          <p14:tracePt t="47716" x="1644650" y="3790950"/>
          <p14:tracePt t="47732" x="1619250" y="3803650"/>
          <p14:tracePt t="47749" x="1612900" y="3822700"/>
          <p14:tracePt t="47766" x="1593850" y="3854450"/>
          <p14:tracePt t="47782" x="1593850" y="3879850"/>
          <p14:tracePt t="47799" x="1593850" y="3905250"/>
          <p14:tracePt t="47816" x="1600200" y="3930650"/>
          <p14:tracePt t="47832" x="1651000" y="3975100"/>
          <p14:tracePt t="47848" x="1752600" y="4038600"/>
          <p14:tracePt t="47866" x="1778000" y="4057650"/>
          <p14:tracePt t="47882" x="1816100" y="4070350"/>
          <p14:tracePt t="47898" x="1828800" y="4095750"/>
          <p14:tracePt t="47916" x="1841500" y="4095750"/>
          <p14:tracePt t="47932" x="1854200" y="4095750"/>
          <p14:tracePt t="47949" x="1866900" y="4095750"/>
          <p14:tracePt t="47982" x="1873250" y="4095750"/>
          <p14:tracePt t="47999" x="1879600" y="4095750"/>
          <p14:tracePt t="48015" x="1898650" y="4057650"/>
          <p14:tracePt t="48032" x="1917700" y="4006850"/>
          <p14:tracePt t="48049" x="1898650" y="3937000"/>
          <p14:tracePt t="48065" x="1866900" y="3879850"/>
          <p14:tracePt t="48082" x="1809750" y="3829050"/>
          <p14:tracePt t="48099" x="1790700" y="3816350"/>
          <p14:tracePt t="48115" x="1784350" y="3816350"/>
          <p14:tracePt t="48132" x="1758950" y="3816350"/>
          <p14:tracePt t="48148" x="1746250" y="3816350"/>
          <p14:tracePt t="48165" x="1739900" y="3816350"/>
          <p14:tracePt t="48182" x="1727200" y="3841750"/>
          <p14:tracePt t="48198" x="1701800" y="3892550"/>
          <p14:tracePt t="48215" x="1695450" y="3937000"/>
          <p14:tracePt t="48232" x="1695450" y="3981450"/>
          <p14:tracePt t="48248" x="1695450" y="3994150"/>
          <p14:tracePt t="48265" x="1695450" y="4006850"/>
          <p14:tracePt t="48282" x="1695450" y="4019550"/>
          <p14:tracePt t="48315" x="1695450" y="4025900"/>
          <p14:tracePt t="48663" x="1651000" y="4038600"/>
          <p14:tracePt t="48670" x="1581150" y="4057650"/>
          <p14:tracePt t="48681" x="1479550" y="4076700"/>
          <p14:tracePt t="48699" x="1301750" y="4089400"/>
          <p14:tracePt t="48715" x="1079500" y="4083050"/>
          <p14:tracePt t="48731" x="850900" y="4051300"/>
          <p14:tracePt t="48748" x="730250" y="4032250"/>
          <p14:tracePt t="48765" x="660400" y="4025900"/>
          <p14:tracePt t="48781" x="635000" y="4025900"/>
          <p14:tracePt t="48798" x="622300" y="4025900"/>
          <p14:tracePt t="48815" x="609600" y="4025900"/>
          <p14:tracePt t="48831" x="603250" y="4025900"/>
          <p14:tracePt t="48859" x="596900" y="4025900"/>
          <p14:tracePt t="48888" x="584200" y="4025900"/>
          <p14:tracePt t="48925" x="577850" y="4025900"/>
          <p14:tracePt t="48940" x="571500" y="4025900"/>
          <p14:tracePt t="48948" x="565150" y="4025900"/>
          <p14:tracePt t="48954" x="558800" y="4025900"/>
          <p14:tracePt t="48964" x="552450" y="4019550"/>
          <p14:tracePt t="48981" x="508000" y="4013200"/>
          <p14:tracePt t="48997" x="444500" y="4006850"/>
          <p14:tracePt t="49015" x="412750" y="4006850"/>
          <p14:tracePt t="49031" x="381000" y="4006850"/>
          <p14:tracePt t="49049" x="311150" y="3981450"/>
          <p14:tracePt t="49064" x="266700" y="3968750"/>
          <p14:tracePt t="49081" x="196850" y="3949700"/>
          <p14:tracePt t="49097" x="107950" y="3937000"/>
          <p14:tracePt t="49115" x="19050" y="3930650"/>
          <p14:tracePt t="49290" x="6350" y="4318000"/>
          <p14:tracePt t="49298" x="25400" y="4343400"/>
          <p14:tracePt t="49303" x="44450" y="4356100"/>
          <p14:tracePt t="49314" x="69850" y="4375150"/>
          <p14:tracePt t="49330" x="120650" y="4406900"/>
          <p14:tracePt t="49347" x="222250" y="4432300"/>
          <p14:tracePt t="49364" x="285750" y="4432300"/>
          <p14:tracePt t="49381" x="342900" y="4419600"/>
          <p14:tracePt t="49399" x="374650" y="4406900"/>
          <p14:tracePt t="49414" x="431800" y="4330700"/>
          <p14:tracePt t="49431" x="450850" y="4298950"/>
          <p14:tracePt t="49447" x="450850" y="4279900"/>
          <p14:tracePt t="49464" x="450850" y="4267200"/>
          <p14:tracePt t="49497" x="450850" y="4254500"/>
          <p14:tracePt t="49515" x="412750" y="4229100"/>
          <p14:tracePt t="49530" x="368300" y="4210050"/>
          <p14:tracePt t="49547" x="349250" y="4210050"/>
          <p14:tracePt t="49564" x="336550" y="4210050"/>
          <p14:tracePt t="49581" x="317500" y="4210050"/>
          <p14:tracePt t="49597" x="311150" y="4210050"/>
          <p14:tracePt t="49631" x="304800" y="4210050"/>
          <p14:tracePt t="49712" x="304800" y="4216400"/>
          <p14:tracePt t="49726" x="304800" y="4222750"/>
          <p14:tracePt t="49734" x="304800" y="4229100"/>
          <p14:tracePt t="49747" x="304800" y="4241800"/>
          <p14:tracePt t="49763" x="330200" y="4260850"/>
          <p14:tracePt t="49780" x="355600" y="4267200"/>
          <p14:tracePt t="49797" x="368300" y="4273550"/>
          <p14:tracePt t="49799" x="381000" y="4279900"/>
          <p14:tracePt t="49813" x="412750" y="4298950"/>
          <p14:tracePt t="49830" x="425450" y="4311650"/>
          <p14:tracePt t="49847" x="450850" y="4324350"/>
          <p14:tracePt t="49864" x="482600" y="4337050"/>
          <p14:tracePt t="49880" x="508000" y="4362450"/>
          <p14:tracePt t="49897" x="546100" y="4375150"/>
          <p14:tracePt t="49913" x="558800" y="4387850"/>
          <p14:tracePt t="49930" x="596900" y="4406900"/>
          <p14:tracePt t="49947" x="622300" y="4432300"/>
          <p14:tracePt t="49963" x="628650" y="4445000"/>
          <p14:tracePt t="49980" x="641350" y="4451350"/>
          <p14:tracePt t="49997" x="660400" y="4457700"/>
          <p14:tracePt t="50030" x="666750" y="4457700"/>
          <p14:tracePt t="50047" x="673100" y="4457700"/>
          <p14:tracePt t="50063" x="679450" y="4464050"/>
          <p14:tracePt t="50080" x="685800" y="4464050"/>
          <p14:tracePt t="50097" x="692150" y="4470400"/>
          <p14:tracePt t="50114" x="723900" y="4489450"/>
          <p14:tracePt t="50130" x="755650" y="4502150"/>
          <p14:tracePt t="50146" x="793750" y="4514850"/>
          <p14:tracePt t="50163" x="831850" y="4527550"/>
          <p14:tracePt t="50180" x="876300" y="4540250"/>
          <p14:tracePt t="50196" x="901700" y="4552950"/>
          <p14:tracePt t="50214" x="946150" y="4565650"/>
          <p14:tracePt t="50230" x="1003300" y="4578350"/>
          <p14:tracePt t="50246" x="1028700" y="4584700"/>
          <p14:tracePt t="50263" x="1047750" y="4584700"/>
          <p14:tracePt t="50280" x="1060450" y="4584700"/>
          <p14:tracePt t="50313" x="1066800" y="4584700"/>
          <p14:tracePt t="50345" x="1073150" y="4584700"/>
          <p14:tracePt t="50353" x="1073150" y="4591050"/>
          <p14:tracePt t="50363" x="1079500" y="4591050"/>
          <p14:tracePt t="50379" x="1085850" y="4591050"/>
          <p14:tracePt t="50396" x="1111250" y="4597400"/>
          <p14:tracePt t="50430" x="1117600" y="4597400"/>
          <p14:tracePt t="50446" x="1123950" y="4597400"/>
          <p14:tracePt t="50463" x="1130300" y="4603750"/>
          <p14:tracePt t="50496" x="1136650" y="4603750"/>
          <p14:tracePt t="50520" x="1143000" y="4603750"/>
          <p14:tracePt t="50600" x="1143000" y="4610100"/>
          <p14:tracePt t="50617" x="1136650" y="4622800"/>
          <p14:tracePt t="50622" x="1111250" y="4622800"/>
          <p14:tracePt t="50629" x="1085850" y="4622800"/>
          <p14:tracePt t="50646" x="1054100" y="4635500"/>
          <p14:tracePt t="50663" x="1016000" y="4641850"/>
          <p14:tracePt t="50679" x="1003300" y="4654550"/>
          <p14:tracePt t="50696" x="977900" y="4686300"/>
          <p14:tracePt t="50713" x="971550" y="4692650"/>
          <p14:tracePt t="50729" x="971550" y="4699000"/>
          <p14:tracePt t="50746" x="971550" y="4718050"/>
          <p14:tracePt t="50763" x="1009650" y="4743450"/>
          <p14:tracePt t="50779" x="1092200" y="4762500"/>
          <p14:tracePt t="50796" x="1174750" y="4768850"/>
          <p14:tracePt t="50797" x="1212850" y="4781550"/>
          <p14:tracePt t="50813" x="1263650" y="4781550"/>
          <p14:tracePt t="50829" x="1301750" y="4781550"/>
          <p14:tracePt t="50846" x="1333500" y="4781550"/>
          <p14:tracePt t="50863" x="1371600" y="4781550"/>
          <p14:tracePt t="50879" x="1397000" y="4781550"/>
          <p14:tracePt t="50896" x="1409700" y="4781550"/>
          <p14:tracePt t="50912" x="1428750" y="4775200"/>
          <p14:tracePt t="50929" x="1441450" y="4775200"/>
          <p14:tracePt t="50962" x="1454150" y="4775200"/>
          <p14:tracePt t="51022" x="1460500" y="4775200"/>
          <p14:tracePt t="51059" x="1466850" y="4775200"/>
          <p14:tracePt t="51110" x="1473200" y="4775200"/>
          <p14:tracePt t="51138" x="1479550" y="4775200"/>
          <p14:tracePt t="51146" x="1492250" y="4775200"/>
          <p14:tracePt t="51161" x="1504950" y="4775200"/>
          <p14:tracePt t="51168" x="1511300" y="4775200"/>
          <p14:tracePt t="51179" x="1517650" y="4775200"/>
          <p14:tracePt t="51196" x="1524000" y="4775200"/>
          <p14:tracePt t="51212" x="1530350" y="4775200"/>
          <p14:tracePt t="51229" x="1530350" y="4781550"/>
          <p14:tracePt t="51271" x="1530350" y="4787900"/>
          <p14:tracePt t="51293" x="1530350" y="4794250"/>
          <p14:tracePt t="51299" x="1511300" y="4813300"/>
          <p14:tracePt t="51312" x="1479550" y="4819650"/>
          <p14:tracePt t="51329" x="1397000" y="4851400"/>
          <p14:tracePt t="51346" x="1320800" y="4870450"/>
          <p14:tracePt t="51362" x="1200150" y="4895850"/>
          <p14:tracePt t="51379" x="1060450" y="4921250"/>
          <p14:tracePt t="51395" x="1003300" y="4927600"/>
          <p14:tracePt t="51412" x="965200" y="4940300"/>
          <p14:tracePt t="51431" x="927100" y="4953000"/>
          <p14:tracePt t="51445" x="908050" y="4972050"/>
          <p14:tracePt t="51462" x="895350" y="4997450"/>
          <p14:tracePt t="51479" x="876300" y="5035550"/>
          <p14:tracePt t="51495" x="876300" y="5118100"/>
          <p14:tracePt t="51512" x="889000" y="5162550"/>
          <p14:tracePt t="51529" x="895350" y="5200650"/>
          <p14:tracePt t="51546" x="908050" y="5226050"/>
          <p14:tracePt t="51562" x="952500" y="5276850"/>
          <p14:tracePt t="51579" x="977900" y="5302250"/>
          <p14:tracePt t="51595" x="1009650" y="5334000"/>
          <p14:tracePt t="51612" x="1054100" y="5346700"/>
          <p14:tracePt t="51628" x="1092200" y="5346700"/>
          <p14:tracePt t="51646" x="1136650" y="5346700"/>
          <p14:tracePt t="51662" x="1168400" y="5346700"/>
          <p14:tracePt t="51678" x="1212850" y="5346700"/>
          <p14:tracePt t="51695" x="1263650" y="5346700"/>
          <p14:tracePt t="51712" x="1295400" y="5340350"/>
          <p14:tracePt t="51728" x="1397000" y="5314950"/>
          <p14:tracePt t="51745" x="1454150" y="5308600"/>
          <p14:tracePt t="51762" x="1479550" y="5302250"/>
          <p14:tracePt t="51779" x="1504950" y="5302250"/>
          <p14:tracePt t="51795" x="1511300" y="5302250"/>
          <p14:tracePt t="51816" x="1517650" y="5302250"/>
          <p14:tracePt t="51911" x="1517650" y="5295900"/>
          <p14:tracePt t="53484" x="1479550" y="5308600"/>
          <p14:tracePt t="53491" x="1416050" y="5314950"/>
          <p14:tracePt t="53499" x="1352550" y="5321300"/>
          <p14:tracePt t="53510" x="1295400" y="5321300"/>
          <p14:tracePt t="53527" x="1206500" y="5321300"/>
          <p14:tracePt t="53543" x="958850" y="5270500"/>
          <p14:tracePt t="53560" x="762000" y="5219700"/>
          <p14:tracePt t="53577" x="654050" y="5175250"/>
          <p14:tracePt t="53593" x="533400" y="5105400"/>
          <p14:tracePt t="53611" x="450850" y="5041900"/>
          <p14:tracePt t="53627" x="400050" y="5003800"/>
          <p14:tracePt t="53643" x="381000" y="4997450"/>
          <p14:tracePt t="53660" x="349250" y="4984750"/>
          <p14:tracePt t="53677" x="342900" y="4984750"/>
          <p14:tracePt t="53693" x="342900" y="4978400"/>
          <p14:tracePt t="53710" x="336550" y="4978400"/>
          <p14:tracePt t="53727" x="336550" y="4972050"/>
          <p14:tracePt t="53743" x="330200" y="4972050"/>
          <p14:tracePt t="53760" x="323850" y="4965700"/>
          <p14:tracePt t="53797" x="317500" y="4965700"/>
          <p14:tracePt t="54256" x="323850" y="4991100"/>
          <p14:tracePt t="54263" x="336550" y="5010150"/>
          <p14:tracePt t="54270" x="349250" y="5029200"/>
          <p14:tracePt t="54280" x="355600" y="5054600"/>
          <p14:tracePt t="54293" x="355600" y="5080000"/>
          <p14:tracePt t="54310" x="355600" y="5086350"/>
          <p14:tracePt t="54326" x="355600" y="5099050"/>
          <p14:tracePt t="54343" x="355600" y="5105400"/>
          <p14:tracePt t="54380" x="355600" y="5111750"/>
          <p14:tracePt t="54846" x="381000" y="5111750"/>
          <p14:tracePt t="54861" x="387350" y="5111750"/>
          <p14:tracePt t="54867" x="400050" y="5111750"/>
          <p14:tracePt t="54876" x="412750" y="5111750"/>
          <p14:tracePt t="54892" x="419100" y="5111750"/>
          <p14:tracePt t="54909" x="425450" y="5111750"/>
          <p14:tracePt t="54927" x="431800" y="5111750"/>
          <p14:tracePt t="55042" x="431800" y="5099050"/>
          <p14:tracePt t="55049" x="431800" y="5086350"/>
          <p14:tracePt t="55059" x="431800" y="5067300"/>
          <p14:tracePt t="55076" x="431800" y="5035550"/>
          <p14:tracePt t="55092" x="431800" y="4965700"/>
          <p14:tracePt t="55109" x="431800" y="4889500"/>
          <p14:tracePt t="55126" x="431800" y="4813300"/>
          <p14:tracePt t="55142" x="431800" y="4743450"/>
          <p14:tracePt t="55158" x="444500" y="4597400"/>
          <p14:tracePt t="55175" x="450850" y="4457700"/>
          <p14:tracePt t="55192" x="450850" y="4387850"/>
          <p14:tracePt t="55209" x="450850" y="4343400"/>
          <p14:tracePt t="55225" x="450850" y="4260850"/>
          <p14:tracePt t="55242" x="444500" y="4210050"/>
          <p14:tracePt t="55259" x="444500" y="4140200"/>
          <p14:tracePt t="55275" x="438150" y="4044950"/>
          <p14:tracePt t="55292" x="438150" y="3994150"/>
          <p14:tracePt t="55309" x="438150" y="3937000"/>
          <p14:tracePt t="55326" x="438150" y="3905250"/>
          <p14:tracePt t="55342" x="438150" y="3829050"/>
          <p14:tracePt t="55358" x="450850" y="3790950"/>
          <p14:tracePt t="55376" x="463550" y="3733800"/>
          <p14:tracePt t="55392" x="488950" y="3606800"/>
          <p14:tracePt t="55409" x="501650" y="3530600"/>
          <p14:tracePt t="55425" x="501650" y="3473450"/>
          <p14:tracePt t="55442" x="508000" y="3371850"/>
          <p14:tracePt t="55458" x="520700" y="3232150"/>
          <p14:tracePt t="55475" x="533400" y="3143250"/>
          <p14:tracePt t="55492" x="539750" y="3079750"/>
          <p14:tracePt t="55508" x="546100" y="2952750"/>
          <p14:tracePt t="55525" x="546100" y="2876550"/>
          <p14:tracePt t="55542" x="571500" y="2755900"/>
          <p14:tracePt t="55559" x="577850" y="2660650"/>
          <p14:tracePt t="55575" x="577850" y="2540000"/>
          <p14:tracePt t="55592" x="577850" y="2457450"/>
          <p14:tracePt t="55608" x="577850" y="2368550"/>
          <p14:tracePt t="55625" x="584200" y="2222500"/>
          <p14:tracePt t="55641" x="584200" y="2139950"/>
          <p14:tracePt t="55659" x="584200" y="2063750"/>
          <p14:tracePt t="55675" x="584200" y="1993900"/>
          <p14:tracePt t="55691" x="577850" y="1911350"/>
          <p14:tracePt t="55709" x="565150" y="1835150"/>
          <p14:tracePt t="55725" x="565150" y="1778000"/>
          <p14:tracePt t="55741" x="558800" y="1714500"/>
          <p14:tracePt t="55758" x="539750" y="1682750"/>
          <p14:tracePt t="55775" x="533400" y="1625600"/>
          <p14:tracePt t="55791" x="520700" y="1517650"/>
          <p14:tracePt t="55793" x="508000" y="1435100"/>
          <p14:tracePt t="55808" x="482600" y="1327150"/>
          <p14:tracePt t="55825" x="469900" y="1289050"/>
          <p14:tracePt t="55842" x="463550" y="1270000"/>
          <p14:tracePt t="55858" x="463550" y="1257300"/>
          <p14:tracePt t="55875" x="457200" y="1257300"/>
          <p14:tracePt t="55908" x="444500" y="1250950"/>
          <p14:tracePt t="55925" x="419100" y="1250950"/>
          <p14:tracePt t="55942" x="381000" y="1244600"/>
          <p14:tracePt t="55958" x="323850" y="1244600"/>
          <p14:tracePt t="55975" x="234950" y="1257300"/>
          <p14:tracePt t="55991" x="190500" y="1263650"/>
          <p14:tracePt t="56008" x="120650" y="1263650"/>
          <p14:tracePt t="56025" x="38100" y="1276350"/>
          <p14:tracePt t="57554" x="6350" y="6445250"/>
          <p14:tracePt t="57562" x="6350" y="6483350"/>
          <p14:tracePt t="59084" x="57150" y="5543550"/>
          <p14:tracePt t="59091" x="101600" y="5549900"/>
          <p14:tracePt t="59106" x="139700" y="5568950"/>
          <p14:tracePt t="59122" x="196850" y="5594350"/>
          <p14:tracePt t="59139" x="228600" y="5619750"/>
          <p14:tracePt t="59155" x="254000" y="56324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Faculteit Bio-ingenieurswetenschappen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1456" y="183343"/>
            <a:ext cx="9308229" cy="1152000"/>
          </a:xfrm>
        </p:spPr>
        <p:txBody>
          <a:bodyPr>
            <a:normAutofit/>
          </a:bodyPr>
          <a:lstStyle/>
          <a:p>
            <a:r>
              <a:rPr lang="nl-BE" sz="3200" dirty="0">
                <a:ea typeface="ＭＳ Ｐゴシック" pitchFamily="34" charset="-128"/>
              </a:rPr>
              <a:t>Bachelor in de bio-ingenieurswetenschappen</a:t>
            </a:r>
            <a:br>
              <a:rPr lang="nl-BE" sz="3200" dirty="0">
                <a:ea typeface="ＭＳ Ｐゴシック" pitchFamily="34" charset="-128"/>
              </a:rPr>
            </a:br>
            <a:r>
              <a:rPr lang="nl-BE" sz="3200" dirty="0">
                <a:ea typeface="ＭＳ Ｐゴシック" pitchFamily="34" charset="-128"/>
              </a:rPr>
              <a:t>Voorbeeld week 1</a:t>
            </a:r>
            <a:r>
              <a:rPr lang="nl-BE" sz="3200" baseline="30000" dirty="0">
                <a:ea typeface="ＭＳ Ｐゴシック" pitchFamily="34" charset="-128"/>
              </a:rPr>
              <a:t>e</a:t>
            </a:r>
            <a:r>
              <a:rPr lang="nl-BE" sz="3200" dirty="0">
                <a:ea typeface="ＭＳ Ｐゴシック" pitchFamily="34" charset="-128"/>
              </a:rPr>
              <a:t> fase</a:t>
            </a:r>
            <a:endParaRPr lang="nl-BE" sz="3200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94455"/>
              </p:ext>
            </p:extLst>
          </p:nvPr>
        </p:nvGraphicFramePr>
        <p:xfrm>
          <a:off x="151456" y="1335342"/>
          <a:ext cx="8829262" cy="3476143"/>
        </p:xfrm>
        <a:graphic>
          <a:graphicData uri="http://schemas.openxmlformats.org/drawingml/2006/table">
            <a:tbl>
              <a:tblPr/>
              <a:tblGrid>
                <a:gridCol w="62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2818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16274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8u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9u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10u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11u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12u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13u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14u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15u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16u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17u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18u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19u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20u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554"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maandag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bio-economie: hoorcollege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analyse: hoorcollege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inleiding tot de bio-statistiek: oefeningen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54"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dinsdag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toegepaste plantkunde: practicum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analyse: oefeningen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554"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woensdag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analyse: hoorcollege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algemene chemie: oefeningen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54"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donderdag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algemene chemie: practicum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toegepaste plantkunde: hoorcollege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inleiding tot de biostatistiek: hoorcollege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963"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vrijdag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analyse: oefeningen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algemene chemie: hoorcollege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toegepaste plantkunde: hoorcollege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2741">
                <a:tc>
                  <a:txBody>
                    <a:bodyPr/>
                    <a:lstStyle/>
                    <a:p>
                      <a:pPr algn="l" fontAlgn="ctr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74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hoorcollege</a:t>
                      </a: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741">
                <a:tc>
                  <a:txBody>
                    <a:bodyPr/>
                    <a:lstStyle/>
                    <a:p>
                      <a:pPr algn="l" fontAlgn="ctr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749" marR="5749" marT="57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effectLst/>
                          <a:latin typeface="Arial" panose="020B0604020202020204" pitchFamily="34" charset="0"/>
                        </a:rPr>
                        <a:t>practicum of oefeningenzitting</a:t>
                      </a: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9" marR="5749" marT="5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9A43DA0-0BAF-452E-9BAF-86551DDD39C5}"/>
              </a:ext>
            </a:extLst>
          </p:cNvPr>
          <p:cNvSpPr txBox="1"/>
          <p:nvPr/>
        </p:nvSpPr>
        <p:spPr>
          <a:xfrm>
            <a:off x="296091" y="5129349"/>
            <a:ext cx="8684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Uurroosters zijn week per week verschillend!</a:t>
            </a:r>
          </a:p>
          <a:p>
            <a:r>
              <a:rPr lang="nl-BE" dirty="0"/>
              <a:t>Studiebelasting: gemiddeld 46 uur/week dus: je bent gemiddeld 46 uur per week bezig met </a:t>
            </a:r>
            <a:r>
              <a:rPr lang="nl-BE" dirty="0" err="1"/>
              <a:t>lesvolgen</a:t>
            </a:r>
            <a:r>
              <a:rPr lang="nl-BE" dirty="0"/>
              <a:t>, practica, oefeningen, voorbereidingen en studeren.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95"/>
    </mc:Choice>
    <mc:Fallback xmlns="">
      <p:transition spd="slow" advTm="8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91" x="266700" y="5600700"/>
          <p14:tracePt t="5101" x="298450" y="5492750"/>
          <p14:tracePt t="5106" x="317500" y="5403850"/>
          <p14:tracePt t="5114" x="374650" y="5283200"/>
          <p14:tracePt t="5132" x="400050" y="5105400"/>
          <p14:tracePt t="5148" x="419100" y="4972050"/>
          <p14:tracePt t="5164" x="419100" y="4940300"/>
          <p14:tracePt t="5230" x="406400" y="4940300"/>
          <p14:tracePt t="5237" x="387350" y="4946650"/>
          <p14:tracePt t="5248" x="355600" y="4959350"/>
          <p14:tracePt t="5265" x="311150" y="5003800"/>
          <p14:tracePt t="5281" x="241300" y="5105400"/>
          <p14:tracePt t="5298" x="215900" y="5149850"/>
          <p14:tracePt t="5315" x="209550" y="5175250"/>
          <p14:tracePt t="5331" x="209550" y="5213350"/>
          <p14:tracePt t="5348" x="209550" y="5257800"/>
          <p14:tracePt t="5364" x="241300" y="5302250"/>
          <p14:tracePt t="5381" x="304800" y="5353050"/>
          <p14:tracePt t="5398" x="349250" y="5384800"/>
          <p14:tracePt t="5415" x="374650" y="5397500"/>
          <p14:tracePt t="5431" x="381000" y="5397500"/>
          <p14:tracePt t="5448" x="387350" y="5410200"/>
          <p14:tracePt t="5464" x="400050" y="5410200"/>
          <p14:tracePt t="5498" x="406400" y="5410200"/>
          <p14:tracePt t="5536" x="406400" y="5403850"/>
          <p14:tracePt t="5543" x="393700" y="5391150"/>
          <p14:tracePt t="5551" x="374650" y="5378450"/>
          <p14:tracePt t="5564" x="323850" y="5372100"/>
          <p14:tracePt t="5581" x="254000" y="5359400"/>
          <p14:tracePt t="5598" x="222250" y="5359400"/>
          <p14:tracePt t="5614" x="209550" y="5359400"/>
          <p14:tracePt t="5631" x="190500" y="5359400"/>
          <p14:tracePt t="5668" x="190500" y="5365750"/>
          <p14:tracePt t="5681" x="241300" y="5410200"/>
          <p14:tracePt t="5697" x="304800" y="5441950"/>
          <p14:tracePt t="5714" x="355600" y="5467350"/>
          <p14:tracePt t="5731" x="393700" y="5467350"/>
          <p14:tracePt t="5747" x="425450" y="5467350"/>
          <p14:tracePt t="5764" x="444500" y="5467350"/>
          <p14:tracePt t="5797" x="450850" y="5467350"/>
          <p14:tracePt t="5842" x="425450" y="5461000"/>
          <p14:tracePt t="5849" x="400050" y="5454650"/>
          <p14:tracePt t="5864" x="304800" y="5454650"/>
          <p14:tracePt t="5881" x="254000" y="5454650"/>
          <p14:tracePt t="5897" x="222250" y="5454650"/>
          <p14:tracePt t="5914" x="209550" y="5454650"/>
          <p14:tracePt t="5931" x="196850" y="5461000"/>
          <p14:tracePt t="5958" x="203200" y="5473700"/>
          <p14:tracePt t="5968" x="260350" y="5492750"/>
          <p14:tracePt t="5981" x="355600" y="5499100"/>
          <p14:tracePt t="5997" x="393700" y="5499100"/>
          <p14:tracePt t="6014" x="419100" y="5499100"/>
          <p14:tracePt t="6030" x="438150" y="5499100"/>
          <p14:tracePt t="6047" x="450850" y="5499100"/>
          <p14:tracePt t="6096" x="450850" y="5492750"/>
          <p14:tracePt t="6104" x="444500" y="5480050"/>
          <p14:tracePt t="6114" x="438150" y="5473700"/>
          <p14:tracePt t="6130" x="419100" y="5461000"/>
          <p14:tracePt t="6147" x="406400" y="5461000"/>
          <p14:tracePt t="6164" x="400050" y="5461000"/>
          <p14:tracePt t="6180" x="387350" y="5461000"/>
          <p14:tracePt t="6214" x="412750" y="5461000"/>
          <p14:tracePt t="6230" x="469900" y="5461000"/>
          <p14:tracePt t="6247" x="501650" y="5461000"/>
          <p14:tracePt t="6264" x="558800" y="5448300"/>
          <p14:tracePt t="6280" x="571500" y="5448300"/>
          <p14:tracePt t="6329" x="571500" y="5441950"/>
          <p14:tracePt t="6345" x="571500" y="5435600"/>
          <p14:tracePt t="6380" x="565150" y="5435600"/>
          <p14:tracePt t="6402" x="558800" y="5435600"/>
          <p14:tracePt t="6461" x="565150" y="5429250"/>
          <p14:tracePt t="6468" x="577850" y="5416550"/>
          <p14:tracePt t="6480" x="615950" y="5410200"/>
          <p14:tracePt t="6497" x="698500" y="5397500"/>
          <p14:tracePt t="6513" x="717550" y="5397500"/>
          <p14:tracePt t="6530" x="755650" y="5397500"/>
          <p14:tracePt t="6547" x="768350" y="5397500"/>
          <p14:tracePt t="6563" x="781050" y="5397500"/>
          <p14:tracePt t="6580" x="787400" y="5397500"/>
          <p14:tracePt t="6614" x="800100" y="5397500"/>
          <p14:tracePt t="6687" x="806450" y="5397500"/>
          <p14:tracePt t="6723" x="812800" y="5397500"/>
          <p14:tracePt t="6738" x="819150" y="5397500"/>
          <p14:tracePt t="6745" x="838200" y="5397500"/>
          <p14:tracePt t="6752" x="876300" y="5397500"/>
          <p14:tracePt t="6763" x="939800" y="5397500"/>
          <p14:tracePt t="6781" x="1066800" y="5397500"/>
          <p14:tracePt t="6796" x="1244600" y="5397500"/>
          <p14:tracePt t="6813" x="1327150" y="5397500"/>
          <p14:tracePt t="6830" x="1416050" y="5397500"/>
          <p14:tracePt t="6846" x="1504950" y="5384800"/>
          <p14:tracePt t="6863" x="1524000" y="5384800"/>
          <p14:tracePt t="7175" x="1644650" y="5372100"/>
          <p14:tracePt t="7183" x="1733550" y="5372100"/>
          <p14:tracePt t="7196" x="2057400" y="5372100"/>
          <p14:tracePt t="7213" x="2273300" y="5372100"/>
          <p14:tracePt t="7230" x="2514600" y="5378450"/>
          <p14:tracePt t="7247" x="2692400" y="5378450"/>
          <p14:tracePt t="7263" x="2819400" y="5378450"/>
          <p14:tracePt t="7279" x="2863850" y="5378450"/>
          <p14:tracePt t="7297" x="2889250" y="5378450"/>
          <p14:tracePt t="7313" x="2908300" y="5378450"/>
          <p14:tracePt t="7329" x="2940050" y="5378450"/>
          <p14:tracePt t="7346" x="2965450" y="5372100"/>
          <p14:tracePt t="7363" x="2978150" y="5365750"/>
          <p14:tracePt t="7379" x="2997200" y="5359400"/>
          <p14:tracePt t="7396" x="3003550" y="5359400"/>
          <p14:tracePt t="7429" x="2997200" y="5353050"/>
          <p14:tracePt t="7446" x="2901950" y="5314950"/>
          <p14:tracePt t="7463" x="2800350" y="5314950"/>
          <p14:tracePt t="7480" x="2679700" y="5346700"/>
          <p14:tracePt t="7496" x="2597150" y="5365750"/>
          <p14:tracePt t="7512" x="2565400" y="5378450"/>
          <p14:tracePt t="7529" x="2559050" y="5378450"/>
          <p14:tracePt t="7546" x="2552700" y="5378450"/>
          <p14:tracePt t="7563" x="2641600" y="5410200"/>
          <p14:tracePt t="7579" x="2774950" y="5422900"/>
          <p14:tracePt t="7597" x="2914650" y="5416550"/>
          <p14:tracePt t="7612" x="3009900" y="5403850"/>
          <p14:tracePt t="7629" x="3041650" y="5403850"/>
          <p14:tracePt t="7646" x="3048000" y="5397500"/>
          <p14:tracePt t="7662" x="3054350" y="5378450"/>
          <p14:tracePt t="7679" x="3048000" y="5365750"/>
          <p14:tracePt t="7696" x="3009900" y="5346700"/>
          <p14:tracePt t="7712" x="2978150" y="5346700"/>
          <p14:tracePt t="7729" x="2946400" y="5346700"/>
          <p14:tracePt t="7746" x="2933700" y="5346700"/>
          <p14:tracePt t="7762" x="2927350" y="5346700"/>
          <p14:tracePt t="8574" x="2927350" y="5334000"/>
          <p14:tracePt t="8580" x="2927350" y="5321300"/>
          <p14:tracePt t="8595" x="2933700" y="5302250"/>
          <p14:tracePt t="8612" x="2933700" y="5283200"/>
          <p14:tracePt t="8628" x="2933700" y="5270500"/>
          <p14:tracePt t="8645" x="2933700" y="5264150"/>
          <p14:tracePt t="8678" x="2933700" y="5257800"/>
          <p14:tracePt t="8697" x="2933700" y="5251450"/>
          <p14:tracePt t="8711" x="2933700" y="5238750"/>
          <p14:tracePt t="8728" x="2933700" y="5213350"/>
          <p14:tracePt t="8745" x="2940050" y="5187950"/>
          <p14:tracePt t="8762" x="2940050" y="5143500"/>
          <p14:tracePt t="8778" x="2946400" y="5118100"/>
          <p14:tracePt t="8795" x="2946400" y="5092700"/>
          <p14:tracePt t="8812" x="2946400" y="5086350"/>
          <p14:tracePt t="8834" x="2946400" y="5080000"/>
          <p14:tracePt t="13481" x="2933700" y="5080000"/>
          <p14:tracePt t="13488" x="2914650" y="5080000"/>
          <p14:tracePt t="13495" x="2901950" y="5080000"/>
          <p14:tracePt t="13508" x="2876550" y="5073650"/>
          <p14:tracePt t="13524" x="2787650" y="5060950"/>
          <p14:tracePt t="13540" x="2711450" y="5060950"/>
          <p14:tracePt t="13557" x="2635250" y="5060950"/>
          <p14:tracePt t="13574" x="2571750" y="5073650"/>
          <p14:tracePt t="13591" x="2482850" y="5092700"/>
          <p14:tracePt t="13607" x="2413000" y="5111750"/>
          <p14:tracePt t="13624" x="2336800" y="5124450"/>
          <p14:tracePt t="13641" x="2286000" y="5149850"/>
          <p14:tracePt t="13657" x="2203450" y="5181600"/>
          <p14:tracePt t="13674" x="2139950" y="5200650"/>
          <p14:tracePt t="13690" x="2089150" y="5213350"/>
          <p14:tracePt t="13707" x="2025650" y="5251450"/>
          <p14:tracePt t="13723" x="1993900" y="5270500"/>
          <p14:tracePt t="13740" x="1936750" y="5308600"/>
          <p14:tracePt t="13757" x="1898650" y="5334000"/>
          <p14:tracePt t="13773" x="1854200" y="5353050"/>
          <p14:tracePt t="13790" x="1816100" y="5365750"/>
          <p14:tracePt t="13807" x="1790700" y="5384800"/>
          <p14:tracePt t="13823" x="1727200" y="5403850"/>
          <p14:tracePt t="13840" x="1695450" y="5416550"/>
          <p14:tracePt t="13857" x="1670050" y="5429250"/>
          <p14:tracePt t="13874" x="1644650" y="5448300"/>
          <p14:tracePt t="13890" x="1593850" y="5473700"/>
          <p14:tracePt t="13907" x="1562100" y="5486400"/>
          <p14:tracePt t="13924" x="1524000" y="5499100"/>
          <p14:tracePt t="13940" x="1466850" y="5530850"/>
          <p14:tracePt t="13957" x="1435100" y="5556250"/>
          <p14:tracePt t="13973" x="1403350" y="5568950"/>
          <p14:tracePt t="13990" x="1384300" y="5588000"/>
          <p14:tracePt t="14007" x="1358900" y="5600700"/>
          <p14:tracePt t="14023" x="1346200" y="5613400"/>
          <p14:tracePt t="14040" x="1339850" y="5626100"/>
          <p14:tracePt t="14057" x="1320800" y="5645150"/>
          <p14:tracePt t="14073" x="1301750" y="5657850"/>
          <p14:tracePt t="14090" x="1295400" y="5670550"/>
          <p14:tracePt t="14107" x="1295400" y="5683250"/>
          <p14:tracePt t="14123" x="1295400" y="5702300"/>
          <p14:tracePt t="14140" x="1295400" y="5715000"/>
          <p14:tracePt t="14173" x="1295400" y="5721350"/>
          <p14:tracePt t="14210" x="1295400" y="5727700"/>
          <p14:tracePt t="14225" x="1295400" y="5734050"/>
          <p14:tracePt t="14246" x="1295400" y="5740400"/>
          <p14:tracePt t="14260" x="1295400" y="5746750"/>
          <p14:tracePt t="14275" x="1295400" y="5759450"/>
          <p14:tracePt t="14282" x="1295400" y="5765800"/>
          <p14:tracePt t="14296" x="1295400" y="5772150"/>
          <p14:tracePt t="14307" x="1295400" y="5778500"/>
          <p14:tracePt t="14323" x="1295400" y="5791200"/>
          <p14:tracePt t="14340" x="1314450" y="5803900"/>
          <p14:tracePt t="14356" x="1327150" y="5816600"/>
          <p14:tracePt t="14373" x="1339850" y="5822950"/>
          <p14:tracePt t="14390" x="1352550" y="5829300"/>
          <p14:tracePt t="14406" x="1416050" y="5835650"/>
          <p14:tracePt t="14423" x="1447800" y="5835650"/>
          <p14:tracePt t="14440" x="1473200" y="5835650"/>
          <p14:tracePt t="14441" x="1485900" y="5835650"/>
          <p14:tracePt t="14456" x="1511300" y="5835650"/>
          <p14:tracePt t="14473" x="1530350" y="5822950"/>
          <p14:tracePt t="14490" x="1549400" y="5797550"/>
          <p14:tracePt t="14506" x="1574800" y="5772150"/>
          <p14:tracePt t="14523" x="1600200" y="5734050"/>
          <p14:tracePt t="14540" x="1612900" y="5715000"/>
          <p14:tracePt t="14556" x="1612900" y="5702300"/>
          <p14:tracePt t="14574" x="1612900" y="5695950"/>
          <p14:tracePt t="14589" x="1612900" y="5683250"/>
          <p14:tracePt t="14625" x="1612900" y="5676900"/>
          <p14:tracePt t="14662" x="1612900" y="5670550"/>
          <p14:tracePt t="14690" x="1612900" y="5664200"/>
          <p14:tracePt t="14705" x="1606550" y="5664200"/>
          <p14:tracePt t="14712" x="1600200" y="5664200"/>
          <p14:tracePt t="14723" x="1587500" y="5664200"/>
          <p14:tracePt t="14740" x="1581150" y="5664200"/>
          <p14:tracePt t="14756" x="1543050" y="5676900"/>
          <p14:tracePt t="14774" x="1524000" y="5695950"/>
          <p14:tracePt t="14789" x="1511300" y="5708650"/>
          <p14:tracePt t="14806" x="1492250" y="5727700"/>
          <p14:tracePt t="14822" x="1485900" y="5753100"/>
          <p14:tracePt t="14839" x="1485900" y="5765800"/>
          <p14:tracePt t="14857" x="1485900" y="5778500"/>
          <p14:tracePt t="14873" x="1485900" y="5784850"/>
          <p14:tracePt t="14889" x="1485900" y="5791200"/>
          <p14:tracePt t="14906" x="1530350" y="5822950"/>
          <p14:tracePt t="14923" x="1581150" y="5829300"/>
          <p14:tracePt t="14939" x="1670050" y="5829300"/>
          <p14:tracePt t="14956" x="1708150" y="5816600"/>
          <p14:tracePt t="14972" x="1752600" y="5791200"/>
          <p14:tracePt t="14989" x="1790700" y="5778500"/>
          <p14:tracePt t="15006" x="1803400" y="5759450"/>
          <p14:tracePt t="15022" x="1828800" y="5721350"/>
          <p14:tracePt t="15039" x="1828800" y="5715000"/>
          <p14:tracePt t="15056" x="1828800" y="5695950"/>
          <p14:tracePt t="15073" x="1822450" y="5676900"/>
          <p14:tracePt t="15089" x="1778000" y="5670550"/>
          <p14:tracePt t="15106" x="1733550" y="5670550"/>
          <p14:tracePt t="15122" x="1708150" y="5670550"/>
          <p14:tracePt t="15139" x="1695450" y="5683250"/>
          <p14:tracePt t="15156" x="1682750" y="5702300"/>
          <p14:tracePt t="15173" x="1670050" y="5702300"/>
          <p14:tracePt t="15189" x="1657350" y="5715000"/>
          <p14:tracePt t="15206" x="1657350" y="5727700"/>
          <p14:tracePt t="15222" x="1657350" y="5746750"/>
          <p14:tracePt t="15239" x="1682750" y="5778500"/>
          <p14:tracePt t="15255" x="1733550" y="5791200"/>
          <p14:tracePt t="15272" x="1790700" y="5810250"/>
          <p14:tracePt t="15289" x="1809750" y="5810250"/>
          <p14:tracePt t="15306" x="1816100" y="5810250"/>
          <p14:tracePt t="15323" x="1822450" y="5810250"/>
          <p14:tracePt t="15345" x="1828800" y="5810250"/>
          <p14:tracePt t="15382" x="1835150" y="5810250"/>
          <p14:tracePt t="15418" x="1841500" y="5810250"/>
          <p14:tracePt t="16649" x="1854200" y="5810250"/>
          <p14:tracePt t="16656" x="1873250" y="5810250"/>
          <p14:tracePt t="16663" x="1892300" y="5810250"/>
          <p14:tracePt t="16671" x="1911350" y="5810250"/>
          <p14:tracePt t="16688" x="1962150" y="5810250"/>
          <p14:tracePt t="16704" x="2012950" y="5810250"/>
          <p14:tracePt t="16721" x="2063750" y="5797550"/>
          <p14:tracePt t="16738" x="2133600" y="5797550"/>
          <p14:tracePt t="16754" x="2171700" y="5797550"/>
          <p14:tracePt t="16771" x="2203450" y="5797550"/>
          <p14:tracePt t="16787" x="2235200" y="5797550"/>
          <p14:tracePt t="16804" x="2260600" y="5797550"/>
          <p14:tracePt t="16821" x="2279650" y="5791200"/>
          <p14:tracePt t="16838" x="2317750" y="5791200"/>
          <p14:tracePt t="16854" x="2368550" y="5791200"/>
          <p14:tracePt t="16871" x="2425700" y="5791200"/>
          <p14:tracePt t="16887" x="2476500" y="5791200"/>
          <p14:tracePt t="16904" x="2546350" y="5791200"/>
          <p14:tracePt t="16921" x="2578100" y="5791200"/>
          <p14:tracePt t="16938" x="2616200" y="5791200"/>
          <p14:tracePt t="16940" x="2628900" y="5791200"/>
          <p14:tracePt t="16954" x="2647950" y="5791200"/>
          <p14:tracePt t="16971" x="2711450" y="5791200"/>
          <p14:tracePt t="16987" x="2762250" y="5791200"/>
          <p14:tracePt t="17004" x="2819400" y="5791200"/>
          <p14:tracePt t="17021" x="2889250" y="5791200"/>
          <p14:tracePt t="17037" x="2927350" y="5791200"/>
          <p14:tracePt t="17054" x="2971800" y="5791200"/>
          <p14:tracePt t="17071" x="2997200" y="5797550"/>
          <p14:tracePt t="17087" x="3048000" y="5797550"/>
          <p14:tracePt t="17104" x="3092450" y="5803900"/>
          <p14:tracePt t="17121" x="3124200" y="5803900"/>
          <p14:tracePt t="17138" x="3194050" y="5803900"/>
          <p14:tracePt t="17155" x="3232150" y="5803900"/>
          <p14:tracePt t="17171" x="3263900" y="5803900"/>
          <p14:tracePt t="17187" x="3314700" y="5797550"/>
          <p14:tracePt t="17204" x="3359150" y="5797550"/>
          <p14:tracePt t="17220" x="3384550" y="5797550"/>
          <p14:tracePt t="17237" x="3409950" y="5797550"/>
          <p14:tracePt t="17254" x="3441700" y="5797550"/>
          <p14:tracePt t="17270" x="3448050" y="5797550"/>
          <p14:tracePt t="17287" x="3467100" y="5797550"/>
          <p14:tracePt t="17304" x="3486150" y="5797550"/>
          <p14:tracePt t="17321" x="3498850" y="5797550"/>
          <p14:tracePt t="17337" x="3524250" y="5797550"/>
          <p14:tracePt t="17354" x="3543300" y="5797550"/>
          <p14:tracePt t="17371" x="3568700" y="5797550"/>
          <p14:tracePt t="17387" x="3606800" y="5797550"/>
          <p14:tracePt t="17404" x="3625850" y="5797550"/>
          <p14:tracePt t="17420" x="3683000" y="5797550"/>
          <p14:tracePt t="17438" x="3708400" y="5797550"/>
          <p14:tracePt t="17453" x="3740150" y="5797550"/>
          <p14:tracePt t="17470" x="3759200" y="5797550"/>
          <p14:tracePt t="17487" x="3803650" y="5791200"/>
          <p14:tracePt t="17503" x="3816350" y="5784850"/>
          <p14:tracePt t="17521" x="3829050" y="5778500"/>
          <p14:tracePt t="17537" x="3860800" y="5765800"/>
          <p14:tracePt t="17553" x="3873500" y="5753100"/>
          <p14:tracePt t="17571" x="3879850" y="5746750"/>
          <p14:tracePt t="17587" x="3898900" y="5746750"/>
          <p14:tracePt t="17603" x="3911600" y="5740400"/>
          <p14:tracePt t="17637" x="3911600" y="5734050"/>
          <p14:tracePt t="17653" x="3917950" y="5727700"/>
          <p14:tracePt t="17670" x="3917950" y="5721350"/>
          <p14:tracePt t="17687" x="3924300" y="5715000"/>
          <p14:tracePt t="17707" x="3924300" y="5708650"/>
          <p14:tracePt t="17720" x="3930650" y="5708650"/>
          <p14:tracePt t="17737" x="3937000" y="5689600"/>
          <p14:tracePt t="17754" x="3937000" y="5683250"/>
          <p14:tracePt t="17770" x="3943350" y="5664200"/>
          <p14:tracePt t="17803" x="3943350" y="5657850"/>
          <p14:tracePt t="17823" x="3943350" y="5651500"/>
          <p14:tracePt t="17837" x="3943350" y="5632450"/>
          <p14:tracePt t="17853" x="3937000" y="5626100"/>
          <p14:tracePt t="17870" x="3917950" y="5607050"/>
          <p14:tracePt t="17887" x="3905250" y="5594350"/>
          <p14:tracePt t="17903" x="3873500" y="5588000"/>
          <p14:tracePt t="17920" x="3860800" y="5575300"/>
          <p14:tracePt t="17937" x="3841750" y="5568950"/>
          <p14:tracePt t="17940" x="3822700" y="5562600"/>
          <p14:tracePt t="17953" x="3797300" y="5556250"/>
          <p14:tracePt t="17970" x="3765550" y="5549900"/>
          <p14:tracePt t="17986" x="3740150" y="5543550"/>
          <p14:tracePt t="18003" x="3683000" y="5530850"/>
          <p14:tracePt t="18020" x="3632200" y="5524500"/>
          <p14:tracePt t="18036" x="3587750" y="5524500"/>
          <p14:tracePt t="18054" x="3543300" y="5524500"/>
          <p14:tracePt t="18070" x="3460750" y="5499100"/>
          <p14:tracePt t="18086" x="3390900" y="5499100"/>
          <p14:tracePt t="18103" x="3327400" y="5492750"/>
          <p14:tracePt t="18120" x="3251200" y="5492750"/>
          <p14:tracePt t="18136" x="3219450" y="5492750"/>
          <p14:tracePt t="18153" x="3175000" y="5492750"/>
          <p14:tracePt t="18171" x="3149600" y="5511800"/>
          <p14:tracePt t="18186" x="3124200" y="5518150"/>
          <p14:tracePt t="18203" x="3117850" y="5530850"/>
          <p14:tracePt t="18219" x="3105150" y="5537200"/>
          <p14:tracePt t="18236" x="3086100" y="5556250"/>
          <p14:tracePt t="18254" x="3067050" y="5581650"/>
          <p14:tracePt t="18270" x="3054350" y="5613400"/>
          <p14:tracePt t="18287" x="3041650" y="5664200"/>
          <p14:tracePt t="18303" x="3035300" y="5708650"/>
          <p14:tracePt t="18319" x="3035300" y="5727700"/>
          <p14:tracePt t="18336" x="3035300" y="5740400"/>
          <p14:tracePt t="18353" x="3035300" y="5746750"/>
          <p14:tracePt t="18383" x="3035300" y="5753100"/>
          <p14:tracePt t="18390" x="3035300" y="5759450"/>
          <p14:tracePt t="18403" x="3035300" y="5772150"/>
          <p14:tracePt t="18420" x="3054350" y="5791200"/>
          <p14:tracePt t="18436" x="3073400" y="5797550"/>
          <p14:tracePt t="18453" x="3092450" y="5797550"/>
          <p14:tracePt t="18470" x="3136900" y="5803900"/>
          <p14:tracePt t="18486" x="3155950" y="5803900"/>
          <p14:tracePt t="18503" x="3238500" y="5803900"/>
          <p14:tracePt t="18520" x="3295650" y="5803900"/>
          <p14:tracePt t="18536" x="3390900" y="5791200"/>
          <p14:tracePt t="18553" x="3467100" y="5778500"/>
          <p14:tracePt t="18569" x="3524250" y="5772150"/>
          <p14:tracePt t="18586" x="3594100" y="5746750"/>
          <p14:tracePt t="18603" x="3619500" y="5740400"/>
          <p14:tracePt t="18619" x="3638550" y="5734050"/>
          <p14:tracePt t="18636" x="3663950" y="5727700"/>
          <p14:tracePt t="18653" x="3676650" y="5721350"/>
          <p14:tracePt t="18669" x="3695700" y="5721350"/>
          <p14:tracePt t="18686" x="3714750" y="5708650"/>
          <p14:tracePt t="18702" x="3740150" y="5676900"/>
          <p14:tracePt t="18719" x="3759200" y="5657850"/>
          <p14:tracePt t="18736" x="3778250" y="5638800"/>
          <p14:tracePt t="18753" x="3797300" y="5613400"/>
          <p14:tracePt t="18769" x="3803650" y="5600700"/>
          <p14:tracePt t="18786" x="3816350" y="5588000"/>
          <p14:tracePt t="18802" x="3835400" y="5562600"/>
          <p14:tracePt t="18819" x="3848100" y="5543550"/>
          <p14:tracePt t="18836" x="3848100" y="5537200"/>
          <p14:tracePt t="18852" x="3848100" y="5530850"/>
          <p14:tracePt t="18869" x="3848100" y="5518150"/>
          <p14:tracePt t="18886" x="3822700" y="5505450"/>
          <p14:tracePt t="18902" x="3803650" y="5505450"/>
          <p14:tracePt t="18919" x="3784600" y="5505450"/>
          <p14:tracePt t="18936" x="3752850" y="5505450"/>
          <p14:tracePt t="18953" x="3733800" y="5511800"/>
          <p14:tracePt t="18969" x="3714750" y="5524500"/>
          <p14:tracePt t="18986" x="3683000" y="5543550"/>
          <p14:tracePt t="19002" x="3657600" y="5600700"/>
          <p14:tracePt t="19019" x="3632200" y="5632450"/>
          <p14:tracePt t="19035" x="3619500" y="5664200"/>
          <p14:tracePt t="19052" x="3619500" y="5683250"/>
          <p14:tracePt t="19069" x="3619500" y="5695950"/>
          <p14:tracePt t="19085" x="3619500" y="5708650"/>
          <p14:tracePt t="19103" x="3619500" y="5721350"/>
          <p14:tracePt t="19119" x="3670300" y="5746750"/>
          <p14:tracePt t="19136" x="3721100" y="5772150"/>
          <p14:tracePt t="19152" x="3765550" y="5791200"/>
          <p14:tracePt t="19169" x="3860800" y="5810250"/>
          <p14:tracePt t="19185" x="3956050" y="5810250"/>
          <p14:tracePt t="19202" x="4013200" y="5816600"/>
          <p14:tracePt t="19219" x="4064000" y="5816600"/>
          <p14:tracePt t="19235" x="4127500" y="5816600"/>
          <p14:tracePt t="19252" x="4146550" y="5816600"/>
          <p14:tracePt t="19269" x="4171950" y="5816600"/>
          <p14:tracePt t="19285" x="4197350" y="5816600"/>
          <p14:tracePt t="19302" x="4210050" y="5816600"/>
          <p14:tracePt t="19319" x="4222750" y="5816600"/>
          <p14:tracePt t="19335" x="4229100" y="5816600"/>
          <p14:tracePt t="19352" x="4254500" y="5816600"/>
          <p14:tracePt t="19368" x="4279900" y="5816600"/>
          <p14:tracePt t="19386" x="4292600" y="5810250"/>
          <p14:tracePt t="19402" x="4324350" y="5797550"/>
          <p14:tracePt t="19418" x="4343400" y="5797550"/>
          <p14:tracePt t="19435" x="4362450" y="5797550"/>
          <p14:tracePt t="19454" x="4368800" y="5797550"/>
          <p14:tracePt t="19474" x="4375150" y="5797550"/>
          <p14:tracePt t="19511" x="4381500" y="5797550"/>
          <p14:tracePt t="21354" x="4311650" y="5797550"/>
          <p14:tracePt t="21361" x="4197350" y="5810250"/>
          <p14:tracePt t="21369" x="4102100" y="5822950"/>
          <p14:tracePt t="21383" x="3962400" y="5842000"/>
          <p14:tracePt t="21401" x="3740150" y="5842000"/>
          <p14:tracePt t="21417" x="3549650" y="5835650"/>
          <p14:tracePt t="21433" x="3321050" y="5803900"/>
          <p14:tracePt t="21450" x="3117850" y="5797550"/>
          <p14:tracePt t="21467" x="2965450" y="5797550"/>
          <p14:tracePt t="21484" x="2876550" y="5797550"/>
          <p14:tracePt t="21500" x="2787650" y="5803900"/>
          <p14:tracePt t="21517" x="2730500" y="5822950"/>
          <p14:tracePt t="21533" x="2641600" y="5822950"/>
          <p14:tracePt t="21550" x="2559050" y="5829300"/>
          <p14:tracePt t="21566" x="2520950" y="5835650"/>
          <p14:tracePt t="21583" x="2495550" y="5842000"/>
          <p14:tracePt t="21600" x="2463800" y="5848350"/>
          <p14:tracePt t="21617" x="2406650" y="5880100"/>
          <p14:tracePt t="21633" x="2324100" y="5892800"/>
          <p14:tracePt t="21650" x="2203450" y="5911850"/>
          <p14:tracePt t="21666" x="2057400" y="5943600"/>
          <p14:tracePt t="21683" x="1993900" y="5943600"/>
          <p14:tracePt t="21700" x="1930400" y="5956300"/>
          <p14:tracePt t="21717" x="1860550" y="5956300"/>
          <p14:tracePt t="21733" x="1771650" y="5956300"/>
          <p14:tracePt t="21750" x="1727200" y="5956300"/>
          <p14:tracePt t="21766" x="1708150" y="5956300"/>
          <p14:tracePt t="21783" x="1689100" y="5956300"/>
          <p14:tracePt t="21800" x="1676400" y="5956300"/>
          <p14:tracePt t="21817" x="1670050" y="5956300"/>
          <p14:tracePt t="21833" x="1663700" y="5956300"/>
          <p14:tracePt t="21850" x="1651000" y="5956300"/>
          <p14:tracePt t="21866" x="1651000" y="5962650"/>
          <p14:tracePt t="21883" x="1644650" y="5962650"/>
          <p14:tracePt t="21899" x="1644650" y="5969000"/>
          <p14:tracePt t="21938" x="1644650" y="5975350"/>
          <p14:tracePt t="21943" x="1638300" y="5975350"/>
          <p14:tracePt t="22002" x="1638300" y="5981700"/>
          <p14:tracePt t="22104" x="1638300" y="5988050"/>
          <p14:tracePt t="22134" x="1638300" y="5994400"/>
          <p14:tracePt t="22147" x="1638300" y="6007100"/>
          <p14:tracePt t="22155" x="1644650" y="6013450"/>
          <p14:tracePt t="22166" x="1651000" y="6026150"/>
          <p14:tracePt t="22183" x="1708150" y="6057900"/>
          <p14:tracePt t="22199" x="1803400" y="6102350"/>
          <p14:tracePt t="22217" x="1854200" y="6121400"/>
          <p14:tracePt t="22233" x="1905000" y="6134100"/>
          <p14:tracePt t="22249" x="1974850" y="6140450"/>
          <p14:tracePt t="22266" x="2012950" y="6140450"/>
          <p14:tracePt t="22283" x="2038350" y="6140450"/>
          <p14:tracePt t="22299" x="2070100" y="6127750"/>
          <p14:tracePt t="22316" x="2095500" y="6108700"/>
          <p14:tracePt t="22333" x="2114550" y="6083300"/>
          <p14:tracePt t="22349" x="2133600" y="6064250"/>
          <p14:tracePt t="22366" x="2133600" y="6057900"/>
          <p14:tracePt t="22382" x="2133600" y="6045200"/>
          <p14:tracePt t="22399" x="2133600" y="6026150"/>
          <p14:tracePt t="22417" x="2133600" y="6007100"/>
          <p14:tracePt t="22432" x="2063750" y="5930900"/>
          <p14:tracePt t="22449" x="1974850" y="5880100"/>
          <p14:tracePt t="22466" x="1885950" y="5822950"/>
          <p14:tracePt t="22483" x="1771650" y="5791200"/>
          <p14:tracePt t="22499" x="1739900" y="5791200"/>
          <p14:tracePt t="22516" x="1708150" y="5791200"/>
          <p14:tracePt t="22533" x="1695450" y="5791200"/>
          <p14:tracePt t="22549" x="1682750" y="5791200"/>
          <p14:tracePt t="22566" x="1676400" y="5791200"/>
          <p14:tracePt t="22582" x="1670050" y="5797550"/>
          <p14:tracePt t="22599" x="1644650" y="5810250"/>
          <p14:tracePt t="22616" x="1631950" y="5854700"/>
          <p14:tracePt t="22632" x="1631950" y="5880100"/>
          <p14:tracePt t="22649" x="1631950" y="5918200"/>
          <p14:tracePt t="22666" x="1631950" y="5930900"/>
          <p14:tracePt t="22682" x="1631950" y="5943600"/>
          <p14:tracePt t="22699" x="1638300" y="5956300"/>
          <p14:tracePt t="22716" x="1676400" y="5962650"/>
          <p14:tracePt t="22749" x="1682750" y="5962650"/>
          <p14:tracePt t="22773" x="1689100" y="5962650"/>
          <p14:tracePt t="22802" x="1695450" y="5962650"/>
          <p14:tracePt t="22854" x="1701800" y="5962650"/>
          <p14:tracePt t="22891" x="1714500" y="5975350"/>
          <p14:tracePt t="22912" x="1720850" y="5981700"/>
          <p14:tracePt t="22919" x="1727200" y="5981700"/>
          <p14:tracePt t="22932" x="1739900" y="5981700"/>
          <p14:tracePt t="22949" x="1822450" y="6007100"/>
          <p14:tracePt t="22965" x="1917700" y="6032500"/>
          <p14:tracePt t="22982" x="2051050" y="6057900"/>
          <p14:tracePt t="22999" x="2133600" y="6076950"/>
          <p14:tracePt t="23015" x="2184400" y="6076950"/>
          <p14:tracePt t="23032" x="2209800" y="6076950"/>
          <p14:tracePt t="23049" x="2235200" y="6083300"/>
          <p14:tracePt t="23065" x="2273300" y="6089650"/>
          <p14:tracePt t="23082" x="2317750" y="6096000"/>
          <p14:tracePt t="23099" x="2374900" y="6115050"/>
          <p14:tracePt t="23115" x="2444750" y="6115050"/>
          <p14:tracePt t="23132" x="2559050" y="6115050"/>
          <p14:tracePt t="23148" x="2597150" y="6115050"/>
          <p14:tracePt t="23165" x="2654300" y="6115050"/>
          <p14:tracePt t="23182" x="2724150" y="6115050"/>
          <p14:tracePt t="23199" x="2781300" y="6115050"/>
          <p14:tracePt t="23215" x="2838450" y="6115050"/>
          <p14:tracePt t="23232" x="2895600" y="6115050"/>
          <p14:tracePt t="23249" x="2959100" y="6115050"/>
          <p14:tracePt t="23265" x="2984500" y="6115050"/>
          <p14:tracePt t="23282" x="2997200" y="6115050"/>
          <p14:tracePt t="23299" x="3016250" y="6115050"/>
          <p14:tracePt t="23315" x="3048000" y="6108700"/>
          <p14:tracePt t="23332" x="3073400" y="6089650"/>
          <p14:tracePt t="23349" x="3105150" y="6070600"/>
          <p14:tracePt t="23365" x="3149600" y="6038850"/>
          <p14:tracePt t="23382" x="3175000" y="6013450"/>
          <p14:tracePt t="23398" x="3194050" y="5975350"/>
          <p14:tracePt t="23415" x="3213100" y="5943600"/>
          <p14:tracePt t="23432" x="3219450" y="5930900"/>
          <p14:tracePt t="23448" x="3219450" y="5911850"/>
          <p14:tracePt t="23465" x="3219450" y="5899150"/>
          <p14:tracePt t="23482" x="3219450" y="5886450"/>
          <p14:tracePt t="23498" x="3219450" y="5880100"/>
          <p14:tracePt t="23515" x="3200400" y="5854700"/>
          <p14:tracePt t="23531" x="3117850" y="5822950"/>
          <p14:tracePt t="23548" x="3016250" y="5791200"/>
          <p14:tracePt t="23565" x="2946400" y="5778500"/>
          <p14:tracePt t="23581" x="2857500" y="5778500"/>
          <p14:tracePt t="23598" x="2813050" y="5784850"/>
          <p14:tracePt t="23615" x="2787650" y="5797550"/>
          <p14:tracePt t="23631" x="2749550" y="5835650"/>
          <p14:tracePt t="23648" x="2730500" y="5892800"/>
          <p14:tracePt t="23664" x="2724150" y="5899150"/>
          <p14:tracePt t="23681" x="2724150" y="5918200"/>
          <p14:tracePt t="23698" x="2724150" y="5937250"/>
          <p14:tracePt t="23715" x="2724150" y="5943600"/>
          <p14:tracePt t="23731" x="2743200" y="5962650"/>
          <p14:tracePt t="23749" x="2806700" y="5994400"/>
          <p14:tracePt t="23764" x="2870200" y="6000750"/>
          <p14:tracePt t="23781" x="2895600" y="6000750"/>
          <p14:tracePt t="23798" x="2901950" y="6000750"/>
          <p14:tracePt t="23814" x="2927350" y="6000750"/>
          <p14:tracePt t="23831" x="2933700" y="6000750"/>
          <p14:tracePt t="23865" x="2940050" y="6000750"/>
          <p14:tracePt t="23961" x="2946400" y="6000750"/>
          <p14:tracePt t="24128" x="2952750" y="6000750"/>
          <p14:tracePt t="24164" x="2959100" y="6000750"/>
          <p14:tracePt t="24194" x="2971800" y="6000750"/>
          <p14:tracePt t="24208" x="2978150" y="6000750"/>
          <p14:tracePt t="24216" x="2990850" y="6000750"/>
          <p14:tracePt t="24231" x="3016250" y="6007100"/>
          <p14:tracePt t="24248" x="3048000" y="6019800"/>
          <p14:tracePt t="24264" x="3073400" y="6026150"/>
          <p14:tracePt t="24281" x="3124200" y="6038850"/>
          <p14:tracePt t="24298" x="3149600" y="6045200"/>
          <p14:tracePt t="24314" x="3206750" y="6045200"/>
          <p14:tracePt t="24331" x="3263900" y="6064250"/>
          <p14:tracePt t="24348" x="3321050" y="6070600"/>
          <p14:tracePt t="24364" x="3346450" y="6070600"/>
          <p14:tracePt t="24381" x="3390900" y="6070600"/>
          <p14:tracePt t="24397" x="3448050" y="6070600"/>
          <p14:tracePt t="24414" x="3505200" y="6070600"/>
          <p14:tracePt t="24431" x="3575050" y="6070600"/>
          <p14:tracePt t="24448" x="3632200" y="6070600"/>
          <p14:tracePt t="24464" x="3721100" y="6064250"/>
          <p14:tracePt t="24481" x="3771900" y="6045200"/>
          <p14:tracePt t="24497" x="3829050" y="6032500"/>
          <p14:tracePt t="24514" x="3924300" y="5988050"/>
          <p14:tracePt t="24530" x="4000500" y="5949950"/>
          <p14:tracePt t="24547" x="4076700" y="5918200"/>
          <p14:tracePt t="24564" x="4140200" y="5873750"/>
          <p14:tracePt t="24581" x="4229100" y="5835650"/>
          <p14:tracePt t="24597" x="4254500" y="5810250"/>
          <p14:tracePt t="24614" x="4292600" y="5784850"/>
          <p14:tracePt t="24630" x="4324350" y="5746750"/>
          <p14:tracePt t="24648" x="4330700" y="5727700"/>
          <p14:tracePt t="24664" x="4337050" y="5708650"/>
          <p14:tracePt t="24681" x="4337050" y="5695950"/>
          <p14:tracePt t="24697" x="4337050" y="5664200"/>
          <p14:tracePt t="24714" x="4298950" y="5638800"/>
          <p14:tracePt t="24730" x="4216400" y="5594350"/>
          <p14:tracePt t="24747" x="4108450" y="5575300"/>
          <p14:tracePt t="24764" x="4070350" y="5575300"/>
          <p14:tracePt t="24780" x="4038600" y="5588000"/>
          <p14:tracePt t="24798" x="4000500" y="5626100"/>
          <p14:tracePt t="24814" x="3962400" y="5689600"/>
          <p14:tracePt t="24830" x="3962400" y="5734050"/>
          <p14:tracePt t="24847" x="3975100" y="5803900"/>
          <p14:tracePt t="24863" x="4032250" y="5886450"/>
          <p14:tracePt t="24880" x="4089400" y="5949950"/>
          <p14:tracePt t="24898" x="4146550" y="5981700"/>
          <p14:tracePt t="24914" x="4178300" y="6007100"/>
          <p14:tracePt t="24930" x="4248150" y="6007100"/>
          <p14:tracePt t="24948" x="4279900" y="6007100"/>
          <p14:tracePt t="24951" x="4292600" y="6007100"/>
          <p14:tracePt t="24963" x="4298950" y="6007100"/>
          <p14:tracePt t="24980" x="4318000" y="6007100"/>
          <p14:tracePt t="24997" x="4324350" y="5988050"/>
          <p14:tracePt t="25013" x="4330700" y="5988050"/>
          <p14:tracePt t="25030" x="4330700" y="5981700"/>
          <p14:tracePt t="25686" x="4349750" y="5981700"/>
          <p14:tracePt t="25694" x="4381500" y="5981700"/>
          <p14:tracePt t="25701" x="4406900" y="5981700"/>
          <p14:tracePt t="25713" x="4470400" y="5988050"/>
          <p14:tracePt t="25730" x="4546600" y="5988050"/>
          <p14:tracePt t="25746" x="4686300" y="5988050"/>
          <p14:tracePt t="25763" x="4762500" y="5988050"/>
          <p14:tracePt t="25779" x="4838700" y="5988050"/>
          <p14:tracePt t="25796" x="4946650" y="5969000"/>
          <p14:tracePt t="25813" x="5029200" y="5949950"/>
          <p14:tracePt t="25829" x="5092700" y="5937250"/>
          <p14:tracePt t="25846" x="5162550" y="5924550"/>
          <p14:tracePt t="25863" x="5226050" y="5899150"/>
          <p14:tracePt t="25880" x="5270500" y="5892800"/>
          <p14:tracePt t="25896" x="5314950" y="5892800"/>
          <p14:tracePt t="25912" x="5422900" y="5880100"/>
          <p14:tracePt t="25930" x="5467350" y="5873750"/>
          <p14:tracePt t="25946" x="5524500" y="5854700"/>
          <p14:tracePt t="25949" x="5537200" y="5848350"/>
          <p14:tracePt t="25963" x="5549900" y="5848350"/>
          <p14:tracePt t="25979" x="5581650" y="5829300"/>
          <p14:tracePt t="25996" x="5594350" y="5816600"/>
          <p14:tracePt t="26012" x="5607050" y="5810250"/>
          <p14:tracePt t="26029" x="5613400" y="5810250"/>
          <p14:tracePt t="26046" x="5619750" y="5810250"/>
          <p14:tracePt t="26063" x="5619750" y="5803900"/>
          <p14:tracePt t="26079" x="5626100" y="5797550"/>
          <p14:tracePt t="26096" x="5626100" y="5772150"/>
          <p14:tracePt t="26112" x="5600700" y="5765800"/>
          <p14:tracePt t="26129" x="5581650" y="5765800"/>
          <p14:tracePt t="26146" x="5524500" y="5765800"/>
          <p14:tracePt t="26162" x="5511800" y="5765800"/>
          <p14:tracePt t="26179" x="5473700" y="5791200"/>
          <p14:tracePt t="26196" x="5448300" y="5822950"/>
          <p14:tracePt t="26212" x="5416550" y="5880100"/>
          <p14:tracePt t="26229" x="5403850" y="5905500"/>
          <p14:tracePt t="26246" x="5397500" y="5930900"/>
          <p14:tracePt t="26262" x="5397500" y="5956300"/>
          <p14:tracePt t="26279" x="5397500" y="5969000"/>
          <p14:tracePt t="26296" x="5397500" y="5975350"/>
          <p14:tracePt t="26312" x="5397500" y="5988050"/>
          <p14:tracePt t="26329" x="5422900" y="6000750"/>
          <p14:tracePt t="26346" x="5448300" y="6013450"/>
          <p14:tracePt t="26362" x="5511800" y="6026150"/>
          <p14:tracePt t="26379" x="5581650" y="6026150"/>
          <p14:tracePt t="26396" x="5613400" y="6026150"/>
          <p14:tracePt t="26412" x="5645150" y="6026150"/>
          <p14:tracePt t="26429" x="5695950" y="6019800"/>
          <p14:tracePt t="26446" x="5715000" y="6007100"/>
          <p14:tracePt t="26462" x="5734050" y="6000750"/>
          <p14:tracePt t="26479" x="5746750" y="5988050"/>
          <p14:tracePt t="26495" x="5765800" y="5956300"/>
          <p14:tracePt t="26512" x="5772150" y="5943600"/>
          <p14:tracePt t="26529" x="5772150" y="5937250"/>
          <p14:tracePt t="26546" x="5765800" y="5911850"/>
          <p14:tracePt t="26562" x="5753100" y="5905500"/>
          <p14:tracePt t="26579" x="5740400" y="5905500"/>
          <p14:tracePt t="26595" x="5727700" y="5905500"/>
          <p14:tracePt t="26613" x="5715000" y="5905500"/>
          <p14:tracePt t="26629" x="5695950" y="5905500"/>
          <p14:tracePt t="26662" x="5689600" y="5905500"/>
          <p14:tracePt t="26685" x="5683250" y="5905500"/>
          <p14:tracePt t="27530" x="5734050" y="5924550"/>
          <p14:tracePt t="27536" x="5797550" y="5943600"/>
          <p14:tracePt t="27544" x="5867400" y="5962650"/>
          <p14:tracePt t="27561" x="5988050" y="6007100"/>
          <p14:tracePt t="27578" x="6121400" y="6019800"/>
          <p14:tracePt t="27594" x="6350000" y="6038850"/>
          <p14:tracePt t="27611" x="6470650" y="6045200"/>
          <p14:tracePt t="27628" x="6572250" y="6045200"/>
          <p14:tracePt t="27645" x="6642100" y="6045200"/>
          <p14:tracePt t="27661" x="6762750" y="6026150"/>
          <p14:tracePt t="27678" x="6845300" y="6019800"/>
          <p14:tracePt t="27694" x="6877050" y="6013450"/>
          <p14:tracePt t="27711" x="6953250" y="5981700"/>
          <p14:tracePt t="27728" x="6991350" y="5975350"/>
          <p14:tracePt t="27745" x="7016750" y="5969000"/>
          <p14:tracePt t="27761" x="7035800" y="5949950"/>
          <p14:tracePt t="27778" x="7067550" y="5924550"/>
          <p14:tracePt t="27794" x="7080250" y="5911850"/>
          <p14:tracePt t="27811" x="7099300" y="5867400"/>
          <p14:tracePt t="27827" x="7099300" y="5842000"/>
          <p14:tracePt t="27844" x="7099300" y="5829300"/>
          <p14:tracePt t="27861" x="7099300" y="5816600"/>
          <p14:tracePt t="27878" x="7099300" y="5803900"/>
          <p14:tracePt t="27894" x="7092950" y="5791200"/>
          <p14:tracePt t="27911" x="7086600" y="5784850"/>
          <p14:tracePt t="27927" x="7061200" y="5772150"/>
          <p14:tracePt t="27944" x="6997700" y="5765800"/>
          <p14:tracePt t="27961" x="6965950" y="5765800"/>
          <p14:tracePt t="27977" x="6940550" y="5772150"/>
          <p14:tracePt t="27994" x="6902450" y="5797550"/>
          <p14:tracePt t="28011" x="6870700" y="5861050"/>
          <p14:tracePt t="28027" x="6870700" y="5911850"/>
          <p14:tracePt t="28044" x="6870700" y="5943600"/>
          <p14:tracePt t="28061" x="6902450" y="5994400"/>
          <p14:tracePt t="28077" x="6959600" y="6013450"/>
          <p14:tracePt t="28094" x="7004050" y="6013450"/>
          <p14:tracePt t="28111" x="7061200" y="6013450"/>
          <p14:tracePt t="28127" x="7099300" y="6000750"/>
          <p14:tracePt t="28144" x="7124700" y="5981700"/>
          <p14:tracePt t="28161" x="7137400" y="5969000"/>
          <p14:tracePt t="28177" x="7137400" y="5943600"/>
          <p14:tracePt t="28194" x="7137400" y="5930900"/>
          <p14:tracePt t="28211" x="7112000" y="5924550"/>
          <p14:tracePt t="28227" x="7099300" y="5924550"/>
          <p14:tracePt t="28244" x="7080250" y="5924550"/>
          <p14:tracePt t="28261" x="7061200" y="5924550"/>
          <p14:tracePt t="28277" x="7054850" y="5924550"/>
          <p14:tracePt t="28898" x="6985000" y="5924550"/>
          <p14:tracePt t="28905" x="6858000" y="5937250"/>
          <p14:tracePt t="28913" x="6661150" y="5962650"/>
          <p14:tracePt t="28927" x="6534150" y="5969000"/>
          <p14:tracePt t="28943" x="5905500" y="5981700"/>
          <p14:tracePt t="28960" x="5575300" y="5994400"/>
          <p14:tracePt t="28977" x="5111750" y="6013450"/>
          <p14:tracePt t="28993" x="4857750" y="6032500"/>
          <p14:tracePt t="29010" x="4629150" y="6032500"/>
          <p14:tracePt t="29027" x="4476750" y="6032500"/>
          <p14:tracePt t="29043" x="4324350" y="6032500"/>
          <p14:tracePt t="29060" x="4216400" y="6013450"/>
          <p14:tracePt t="29076" x="4083050" y="5994400"/>
          <p14:tracePt t="29093" x="4000500" y="5975350"/>
          <p14:tracePt t="29110" x="3924300" y="5962650"/>
          <p14:tracePt t="29127" x="3892550" y="5962650"/>
          <p14:tracePt t="29143" x="3867150" y="5962650"/>
          <p14:tracePt t="29160" x="3835400" y="5943600"/>
          <p14:tracePt t="29177" x="3797300" y="5930900"/>
          <p14:tracePt t="29193" x="3721100" y="5899150"/>
          <p14:tracePt t="29210" x="3619500" y="5861050"/>
          <p14:tracePt t="29226" x="3505200" y="5829300"/>
          <p14:tracePt t="29243" x="3467100" y="5810250"/>
          <p14:tracePt t="29260" x="3441700" y="5797550"/>
          <p14:tracePt t="29276" x="3409950" y="5791200"/>
          <p14:tracePt t="29293" x="3390900" y="5784850"/>
          <p14:tracePt t="29310" x="3378200" y="5778500"/>
          <p14:tracePt t="29326" x="3340100" y="5759450"/>
          <p14:tracePt t="29343" x="3302000" y="5727700"/>
          <p14:tracePt t="29360" x="3276600" y="5715000"/>
          <p14:tracePt t="29376" x="3257550" y="5715000"/>
          <p14:tracePt t="29393" x="3238500" y="5708650"/>
          <p14:tracePt t="29410" x="3232150" y="5708650"/>
          <p14:tracePt t="29426" x="3219450" y="5708650"/>
          <p14:tracePt t="29445" x="3213100" y="5708650"/>
          <p14:tracePt t="29512" x="3225800" y="5702300"/>
          <p14:tracePt t="29518" x="3244850" y="5695950"/>
          <p14:tracePt t="29526" x="3257550" y="5689600"/>
          <p14:tracePt t="29543" x="3321050" y="5689600"/>
          <p14:tracePt t="29560" x="3384550" y="5689600"/>
          <p14:tracePt t="29576" x="3530600" y="5664200"/>
          <p14:tracePt t="29593" x="3651250" y="5645150"/>
          <p14:tracePt t="29609" x="3746500" y="5638800"/>
          <p14:tracePt t="29626" x="3835400" y="5638800"/>
          <p14:tracePt t="29643" x="3911600" y="5638800"/>
          <p14:tracePt t="29660" x="3930650" y="5638800"/>
          <p14:tracePt t="29677" x="3968750" y="5638800"/>
          <p14:tracePt t="29692" x="3975100" y="5638800"/>
          <p14:tracePt t="29709" x="3981450" y="5638800"/>
          <p14:tracePt t="29744" x="3987800" y="5638800"/>
          <p14:tracePt t="29802" x="3994150" y="5638800"/>
          <p14:tracePt t="29918" x="4006850" y="5638800"/>
          <p14:tracePt t="29977" x="4013200" y="5638800"/>
          <p14:tracePt t="30020" x="4019550" y="5638800"/>
          <p14:tracePt t="30027" x="4032250" y="5638800"/>
          <p14:tracePt t="30042" x="4102100" y="5638800"/>
          <p14:tracePt t="30059" x="4159250" y="5638800"/>
          <p14:tracePt t="30075" x="4248150" y="5632450"/>
          <p14:tracePt t="30092" x="4483100" y="5607050"/>
          <p14:tracePt t="30109" x="4654550" y="5562600"/>
          <p14:tracePt t="30125" x="4749800" y="5549900"/>
          <p14:tracePt t="30143" x="4870450" y="5492750"/>
          <p14:tracePt t="30159" x="5124450" y="5410200"/>
          <p14:tracePt t="30175" x="5232400" y="5365750"/>
          <p14:tracePt t="30192" x="5321300" y="5340350"/>
          <p14:tracePt t="30209" x="5410200" y="5308600"/>
          <p14:tracePt t="30226" x="5473700" y="5276850"/>
          <p14:tracePt t="30242" x="5505450" y="5264150"/>
          <p14:tracePt t="30259" x="5549900" y="5245100"/>
          <p14:tracePt t="30275" x="5600700" y="5213350"/>
          <p14:tracePt t="30292" x="5619750" y="5187950"/>
          <p14:tracePt t="30309" x="5645150" y="5175250"/>
          <p14:tracePt t="30325" x="5689600" y="5124450"/>
          <p14:tracePt t="30343" x="5715000" y="5099050"/>
          <p14:tracePt t="30359" x="5734050" y="5067300"/>
          <p14:tracePt t="30376" x="5746750" y="5048250"/>
          <p14:tracePt t="30392" x="5778500" y="5016500"/>
          <p14:tracePt t="30409" x="5791200" y="4997450"/>
          <p14:tracePt t="30425" x="5803900" y="4984750"/>
          <p14:tracePt t="30442" x="5810250" y="4965700"/>
          <p14:tracePt t="30459" x="5816600" y="4959350"/>
          <p14:tracePt t="33035" x="5765800" y="4946650"/>
          <p14:tracePt t="33042" x="5657850" y="4927600"/>
          <p14:tracePt t="33057" x="5441950" y="4794250"/>
          <p14:tracePt t="33073" x="5111750" y="4540250"/>
          <p14:tracePt t="33089" x="4889500" y="4356100"/>
          <p14:tracePt t="33107" x="4559300" y="3994150"/>
          <p14:tracePt t="33125" x="4197350" y="3606800"/>
          <p14:tracePt t="33139" x="4025900" y="3346450"/>
          <p14:tracePt t="33156" x="3854450" y="3194050"/>
          <p14:tracePt t="33173" x="3619500" y="2921000"/>
          <p14:tracePt t="33189" x="3505200" y="2736850"/>
          <p14:tracePt t="33207" x="3422650" y="2622550"/>
          <p14:tracePt t="33223" x="3295650" y="2476500"/>
          <p14:tracePt t="33239" x="3143250" y="2292350"/>
          <p14:tracePt t="33257" x="3054350" y="2184400"/>
          <p14:tracePt t="33273" x="2984500" y="2095500"/>
          <p14:tracePt t="33289" x="2889250" y="2000250"/>
          <p14:tracePt t="33306" x="2806700" y="1955800"/>
          <p14:tracePt t="33323" x="2679700" y="1898650"/>
          <p14:tracePt t="33340" x="2559050" y="1847850"/>
          <p14:tracePt t="33356" x="2355850" y="1771650"/>
          <p14:tracePt t="33373" x="2197100" y="1708150"/>
          <p14:tracePt t="33389" x="2076450" y="1701800"/>
          <p14:tracePt t="33406" x="1987550" y="1689100"/>
          <p14:tracePt t="33423" x="1955800" y="1689100"/>
          <p14:tracePt t="33439" x="1917700" y="1689100"/>
          <p14:tracePt t="33456" x="1866900" y="1720850"/>
          <p14:tracePt t="33472" x="1771650" y="1803400"/>
          <p14:tracePt t="33489" x="1682750" y="1854200"/>
          <p14:tracePt t="33506" x="1619250" y="1885950"/>
          <p14:tracePt t="33522" x="1568450" y="1905000"/>
          <p14:tracePt t="33539" x="1562100" y="1905000"/>
          <p14:tracePt t="34258" x="1587500" y="1917700"/>
          <p14:tracePt t="34265" x="1631950" y="1936750"/>
          <p14:tracePt t="34273" x="1689100" y="1968500"/>
          <p14:tracePt t="34288" x="1873250" y="2057400"/>
          <p14:tracePt t="34306" x="2159000" y="2190750"/>
          <p14:tracePt t="34322" x="2324100" y="2279650"/>
          <p14:tracePt t="34338" x="2806700" y="2451100"/>
          <p14:tracePt t="34355" x="3028950" y="2501900"/>
          <p14:tracePt t="34372" x="3429000" y="2552700"/>
          <p14:tracePt t="34388" x="3733800" y="2609850"/>
          <p14:tracePt t="34405" x="4229100" y="2647950"/>
          <p14:tracePt t="34422" x="4432300" y="2647950"/>
          <p14:tracePt t="34438" x="4578350" y="2628900"/>
          <p14:tracePt t="34440" x="4641850" y="2609850"/>
          <p14:tracePt t="34455" x="4756150" y="2559050"/>
          <p14:tracePt t="34472" x="4851400" y="2514600"/>
          <p14:tracePt t="34488" x="4933950" y="2457450"/>
          <p14:tracePt t="34505" x="5041900" y="2324100"/>
          <p14:tracePt t="34521" x="5111750" y="2184400"/>
          <p14:tracePt t="34538" x="5124450" y="2101850"/>
          <p14:tracePt t="34555" x="5105400" y="2038350"/>
          <p14:tracePt t="34572" x="4997450" y="1917700"/>
          <p14:tracePt t="34588" x="4876800" y="1835150"/>
          <p14:tracePt t="34605" x="4667250" y="1797050"/>
          <p14:tracePt t="34622" x="4464050" y="1797050"/>
          <p14:tracePt t="34638" x="4254500" y="1841500"/>
          <p14:tracePt t="34655" x="4019550" y="1905000"/>
          <p14:tracePt t="34671" x="3803650" y="1955800"/>
          <p14:tracePt t="34688" x="3282950" y="2120900"/>
          <p14:tracePt t="34705" x="3092450" y="2216150"/>
          <p14:tracePt t="34721" x="2813050" y="2413000"/>
          <p14:tracePt t="34738" x="2692400" y="2546350"/>
          <p14:tracePt t="34755" x="2527300" y="2800350"/>
          <p14:tracePt t="34771" x="2457450" y="2997200"/>
          <p14:tracePt t="34788" x="2425700" y="3143250"/>
          <p14:tracePt t="34805" x="2419350" y="3409950"/>
          <p14:tracePt t="34822" x="2451100" y="3606800"/>
          <p14:tracePt t="34838" x="2489200" y="3727450"/>
          <p14:tracePt t="34855" x="2533650" y="3835400"/>
          <p14:tracePt t="34872" x="2679700" y="4013200"/>
          <p14:tracePt t="34888" x="2819400" y="4133850"/>
          <p14:tracePt t="34904" x="2940050" y="4222750"/>
          <p14:tracePt t="34921" x="3238500" y="4324350"/>
          <p14:tracePt t="34938" x="3429000" y="4324350"/>
          <p14:tracePt t="34954" x="3606800" y="4279900"/>
          <p14:tracePt t="34971" x="3949700" y="4133850"/>
          <p14:tracePt t="34988" x="4076700" y="4057650"/>
          <p14:tracePt t="35004" x="4235450" y="3911600"/>
          <p14:tracePt t="35021" x="4343400" y="3759200"/>
          <p14:tracePt t="35038" x="4476750" y="3498850"/>
          <p14:tracePt t="35054" x="4508500" y="3378200"/>
          <p14:tracePt t="35072" x="4527550" y="3200400"/>
          <p14:tracePt t="35074" x="4527550" y="3098800"/>
          <p14:tracePt t="35088" x="4483100" y="2946400"/>
          <p14:tracePt t="35104" x="4368800" y="2616200"/>
          <p14:tracePt t="35121" x="4241800" y="2362200"/>
          <p14:tracePt t="35138" x="4146550" y="2222500"/>
          <p14:tracePt t="35154" x="3898900" y="2070100"/>
          <p14:tracePt t="35171" x="3765550" y="2032000"/>
          <p14:tracePt t="35188" x="3644900" y="2006600"/>
          <p14:tracePt t="35204" x="3352800" y="1993900"/>
          <p14:tracePt t="35221" x="3213100" y="1993900"/>
          <p14:tracePt t="35237" x="3054350" y="2006600"/>
          <p14:tracePt t="35254" x="2882900" y="2070100"/>
          <p14:tracePt t="35271" x="2635250" y="2273300"/>
          <p14:tracePt t="35287" x="2508250" y="2476500"/>
          <p14:tracePt t="35304" x="2425700" y="2635250"/>
          <p14:tracePt t="35321" x="2355850" y="2946400"/>
          <p14:tracePt t="35337" x="2355850" y="3130550"/>
          <p14:tracePt t="35354" x="2413000" y="3346450"/>
          <p14:tracePt t="35371" x="2463800" y="3543300"/>
          <p14:tracePt t="35388" x="2559050" y="3721100"/>
          <p14:tracePt t="35404" x="2736850" y="3892550"/>
          <p14:tracePt t="35421" x="2876550" y="4025900"/>
          <p14:tracePt t="35438" x="3105150" y="4229100"/>
          <p14:tracePt t="35454" x="3390900" y="4375150"/>
          <p14:tracePt t="35471" x="3575050" y="4432300"/>
          <p14:tracePt t="35489" x="3848100" y="4445000"/>
          <p14:tracePt t="35504" x="4165600" y="4400550"/>
          <p14:tracePt t="35521" x="4330700" y="4330700"/>
          <p14:tracePt t="35537" x="4495800" y="4171950"/>
          <p14:tracePt t="35554" x="4629150" y="3994150"/>
          <p14:tracePt t="35570" x="4756150" y="3797300"/>
          <p14:tracePt t="35587" x="4832350" y="3625850"/>
          <p14:tracePt t="35604" x="4857750" y="3467100"/>
          <p14:tracePt t="35621" x="4864100" y="3200400"/>
          <p14:tracePt t="35638" x="4775200" y="2762250"/>
          <p14:tracePt t="35654" x="4635500" y="2432050"/>
          <p14:tracePt t="35671" x="4337050" y="1854200"/>
          <p14:tracePt t="35688" x="4210050" y="1676400"/>
          <p14:tracePt t="35704" x="4140200" y="1593850"/>
          <p14:tracePt t="35721" x="3943350" y="1536700"/>
          <p14:tracePt t="35737" x="3695700" y="1574800"/>
          <p14:tracePt t="35754" x="3530600" y="1670050"/>
          <p14:tracePt t="35770" x="3365500" y="1790700"/>
          <p14:tracePt t="35787" x="3162300" y="1962150"/>
          <p14:tracePt t="35804" x="3067050" y="2089150"/>
          <p14:tracePt t="35820" x="2997200" y="2216150"/>
          <p14:tracePt t="35838" x="2933700" y="2343150"/>
          <p14:tracePt t="35854" x="2838450" y="2616200"/>
          <p14:tracePt t="35871" x="2832100" y="2755900"/>
          <p14:tracePt t="35887" x="2844800" y="2889250"/>
          <p14:tracePt t="35904" x="2940050" y="3206750"/>
          <p14:tracePt t="35921" x="3009900" y="3365500"/>
          <p14:tracePt t="35937" x="3098800" y="3479800"/>
          <p14:tracePt t="35954" x="3181350" y="3594100"/>
          <p14:tracePt t="35970" x="3314700" y="3759200"/>
          <p14:tracePt t="35987" x="3422650" y="3854450"/>
          <p14:tracePt t="36003" x="3524250" y="3930650"/>
          <p14:tracePt t="36020" x="3816350" y="4057650"/>
          <p14:tracePt t="36037" x="3987800" y="4095750"/>
          <p14:tracePt t="36054" x="4133850" y="4146550"/>
          <p14:tracePt t="36071" x="4292600" y="4191000"/>
          <p14:tracePt t="36087" x="4470400" y="4298950"/>
          <p14:tracePt t="36104" x="4540250" y="4368800"/>
          <p14:tracePt t="36120" x="4603750" y="4438650"/>
          <p14:tracePt t="36137" x="4679950" y="4527550"/>
          <p14:tracePt t="36153" x="4737100" y="4603750"/>
          <p14:tracePt t="36170" x="4762500" y="4648200"/>
          <p14:tracePt t="36187" x="4775200" y="4699000"/>
          <p14:tracePt t="36204" x="4800600" y="4749800"/>
          <p14:tracePt t="36220" x="4813300" y="4775200"/>
          <p14:tracePt t="36237" x="4826000" y="4819650"/>
          <p14:tracePt t="36254" x="4826000" y="4864100"/>
          <p14:tracePt t="36270" x="4826000" y="4902200"/>
          <p14:tracePt t="36287" x="4826000" y="4946650"/>
          <p14:tracePt t="36304" x="4826000" y="4972050"/>
          <p14:tracePt t="36320" x="4813300" y="5022850"/>
          <p14:tracePt t="36337" x="4813300" y="5041900"/>
          <p14:tracePt t="36353" x="4806950" y="5067300"/>
          <p14:tracePt t="36370" x="4806950" y="5099050"/>
          <p14:tracePt t="36387" x="4806950" y="5105400"/>
          <p14:tracePt t="39895" x="4794250" y="5099050"/>
          <p14:tracePt t="39902" x="4768850" y="5060950"/>
          <p14:tracePt t="39917" x="4711700" y="4959350"/>
          <p14:tracePt t="39933" x="4660900" y="4800600"/>
          <p14:tracePt t="39950" x="4622800" y="4629150"/>
          <p14:tracePt t="39967" x="4603750" y="4533900"/>
          <p14:tracePt t="39983" x="4597400" y="4387850"/>
          <p14:tracePt t="40000" x="4597400" y="4260850"/>
          <p14:tracePt t="40017" x="4597400" y="4133850"/>
          <p14:tracePt t="40033" x="4622800" y="3924300"/>
          <p14:tracePt t="40050" x="4673600" y="3714750"/>
          <p14:tracePt t="40067" x="4711700" y="3536950"/>
          <p14:tracePt t="40084" x="4775200" y="3384550"/>
          <p14:tracePt t="40100" x="4914900" y="3073400"/>
          <p14:tracePt t="40117" x="4997450" y="2908300"/>
          <p14:tracePt t="40133" x="5060950" y="2794000"/>
          <p14:tracePt t="40150" x="5181600" y="2597150"/>
          <p14:tracePt t="40167" x="5257800" y="2482850"/>
          <p14:tracePt t="40183" x="5321300" y="2374900"/>
          <p14:tracePt t="40201" x="5441950" y="2273300"/>
          <p14:tracePt t="40216" x="5581650" y="2146300"/>
          <p14:tracePt t="40233" x="5664200" y="2038350"/>
          <p14:tracePt t="40250" x="5695950" y="1987550"/>
          <p14:tracePt t="40267" x="5759450" y="1905000"/>
          <p14:tracePt t="40283" x="5765800" y="1892300"/>
          <p14:tracePt t="40300" x="5797550" y="1854200"/>
          <p14:tracePt t="40317" x="5816600" y="1847850"/>
          <p14:tracePt t="40551" x="5880100" y="1797050"/>
          <p14:tracePt t="40557" x="5962650" y="1733550"/>
          <p14:tracePt t="40566" x="6026150" y="1695450"/>
          <p14:tracePt t="40584" x="6096000" y="1657350"/>
          <p14:tracePt t="40599" x="6115050" y="1644650"/>
          <p14:tracePt t="40616" x="6121400" y="1644650"/>
          <p14:tracePt t="40633" x="6127750" y="1644650"/>
          <p14:tracePt t="40719" x="6115050" y="1644650"/>
          <p14:tracePt t="40726" x="6096000" y="1644650"/>
          <p14:tracePt t="40732" x="6057900" y="1657350"/>
          <p14:tracePt t="40750" x="5994400" y="1701800"/>
          <p14:tracePt t="40766" x="5949950" y="1727200"/>
          <p14:tracePt t="40783" x="5905500" y="1765300"/>
          <p14:tracePt t="40799" x="5880100" y="1784350"/>
          <p14:tracePt t="40816" x="5867400" y="1797050"/>
          <p14:tracePt t="40833" x="5861050" y="1803400"/>
          <p14:tracePt t="40849" x="5854700" y="1816100"/>
          <p14:tracePt t="40866" x="5848350" y="1816100"/>
          <p14:tracePt t="40900" x="5848350" y="1822450"/>
          <p14:tracePt t="41186" x="5854700" y="1822450"/>
          <p14:tracePt t="41195" x="5861050" y="1822450"/>
          <p14:tracePt t="41206" x="5867400" y="1822450"/>
          <p14:tracePt t="41216" x="5880100" y="1822450"/>
          <p14:tracePt t="41232" x="5905500" y="1822450"/>
          <p14:tracePt t="41249" x="5930900" y="1822450"/>
          <p14:tracePt t="41265" x="6000750" y="1822450"/>
          <p14:tracePt t="41282" x="6057900" y="1822450"/>
          <p14:tracePt t="41299" x="6096000" y="1822450"/>
          <p14:tracePt t="41315" x="6178550" y="1822450"/>
          <p14:tracePt t="41332" x="6261100" y="1822450"/>
          <p14:tracePt t="41349" x="6362700" y="1822450"/>
          <p14:tracePt t="41366" x="6483350" y="1803400"/>
          <p14:tracePt t="41382" x="6616700" y="1778000"/>
          <p14:tracePt t="41399" x="6699250" y="1758950"/>
          <p14:tracePt t="41415" x="6819900" y="1733550"/>
          <p14:tracePt t="41432" x="7010400" y="1689100"/>
          <p14:tracePt t="41449" x="7099300" y="1676400"/>
          <p14:tracePt t="41466" x="7194550" y="1676400"/>
          <p14:tracePt t="41482" x="7372350" y="1682750"/>
          <p14:tracePt t="41499" x="7505700" y="1689100"/>
          <p14:tracePt t="41516" x="7607300" y="1708150"/>
          <p14:tracePt t="41532" x="7664450" y="1727200"/>
          <p14:tracePt t="41548" x="7772400" y="1752600"/>
          <p14:tracePt t="41565" x="7880350" y="1758950"/>
          <p14:tracePt t="41582" x="7956550" y="1765300"/>
          <p14:tracePt t="41599" x="8032750" y="1765300"/>
          <p14:tracePt t="41615" x="8108950" y="1765300"/>
          <p14:tracePt t="41632" x="8178800" y="1765300"/>
          <p14:tracePt t="41648" x="8255000" y="1765300"/>
          <p14:tracePt t="41666" x="8362950" y="1778000"/>
          <p14:tracePt t="41682" x="8432800" y="1790700"/>
          <p14:tracePt t="41698" x="8502650" y="1797050"/>
          <p14:tracePt t="41716" x="8540750" y="1809750"/>
          <p14:tracePt t="41732" x="8597900" y="1816100"/>
          <p14:tracePt t="41748" x="8642350" y="1816100"/>
          <p14:tracePt t="41765" x="8693150" y="1816100"/>
          <p14:tracePt t="41782" x="8756650" y="1816100"/>
          <p14:tracePt t="41798" x="8801100" y="1816100"/>
          <p14:tracePt t="41815" x="8845550" y="1816100"/>
          <p14:tracePt t="41832" x="8890000" y="1809750"/>
          <p14:tracePt t="41848" x="8915400" y="1803400"/>
          <p14:tracePt t="41865" x="8928100" y="1803400"/>
          <p14:tracePt t="41882" x="8940800" y="1803400"/>
          <p14:tracePt t="41898" x="8953500" y="1803400"/>
          <p14:tracePt t="41915" x="8959850" y="1803400"/>
          <p14:tracePt t="41978" x="8953500" y="1803400"/>
          <p14:tracePt t="41985" x="8928100" y="1797050"/>
          <p14:tracePt t="41999" x="8877300" y="1790700"/>
          <p14:tracePt t="42015" x="8731250" y="1771650"/>
          <p14:tracePt t="42031" x="8655050" y="1765300"/>
          <p14:tracePt t="42048" x="8585200" y="1758950"/>
          <p14:tracePt t="42065" x="8375650" y="1758950"/>
          <p14:tracePt t="42082" x="8185150" y="1778000"/>
          <p14:tracePt t="42098" x="8077200" y="1797050"/>
          <p14:tracePt t="42115" x="7924800" y="1803400"/>
          <p14:tracePt t="42131" x="7607300" y="1816100"/>
          <p14:tracePt t="42148" x="7429500" y="1803400"/>
          <p14:tracePt t="42165" x="7124700" y="1746250"/>
          <p14:tracePt t="42181" x="6959600" y="1708150"/>
          <p14:tracePt t="42198" x="6769100" y="1625600"/>
          <p14:tracePt t="42215" x="6654800" y="1574800"/>
          <p14:tracePt t="42232" x="6584950" y="1555750"/>
          <p14:tracePt t="42248" x="6515100" y="1543050"/>
          <p14:tracePt t="42265" x="6489700" y="1543050"/>
          <p14:tracePt t="42281" x="6464300" y="1543050"/>
          <p14:tracePt t="42298" x="6445250" y="1543050"/>
          <p14:tracePt t="42315" x="6419850" y="1562100"/>
          <p14:tracePt t="42331" x="6394450" y="1606550"/>
          <p14:tracePt t="42348" x="6324600" y="1670050"/>
          <p14:tracePt t="42364" x="6178550" y="1771650"/>
          <p14:tracePt t="42381" x="6108700" y="1797050"/>
          <p14:tracePt t="42398" x="6076950" y="1809750"/>
          <p14:tracePt t="42415" x="6045200" y="1822450"/>
          <p14:tracePt t="42431" x="6038850" y="1822450"/>
          <p14:tracePt t="42448" x="6026150" y="1822450"/>
          <p14:tracePt t="42465" x="6019800" y="1822450"/>
          <p14:tracePt t="42481" x="6000750" y="1822450"/>
          <p14:tracePt t="42498" x="5988050" y="1822450"/>
          <p14:tracePt t="42514" x="5924550" y="1822450"/>
          <p14:tracePt t="42531" x="5784850" y="1879600"/>
          <p14:tracePt t="42548" x="5670550" y="1924050"/>
          <p14:tracePt t="42564" x="5607050" y="1949450"/>
          <p14:tracePt t="42582" x="5537200" y="1974850"/>
          <p14:tracePt t="42597" x="5435600" y="2019300"/>
          <p14:tracePt t="42614" x="5314950" y="2057400"/>
          <p14:tracePt t="42631" x="5207000" y="2076450"/>
          <p14:tracePt t="42647" x="5124450" y="2101850"/>
          <p14:tracePt t="42664" x="5092700" y="2101850"/>
          <p14:tracePt t="42681" x="5073650" y="2101850"/>
          <p14:tracePt t="42699" x="5060950" y="2101850"/>
          <p14:tracePt t="42714" x="5041900" y="2101850"/>
          <p14:tracePt t="42731" x="5029200" y="2114550"/>
          <p14:tracePt t="42748" x="5016500" y="2127250"/>
          <p14:tracePt t="42764" x="4965700" y="2146300"/>
          <p14:tracePt t="42781" x="4908550" y="2184400"/>
          <p14:tracePt t="42797" x="4876800" y="2197100"/>
          <p14:tracePt t="42815" x="4826000" y="2216150"/>
          <p14:tracePt t="42831" x="4762500" y="2247900"/>
          <p14:tracePt t="42847" x="4737100" y="2254250"/>
          <p14:tracePt t="42864" x="4711700" y="2254250"/>
          <p14:tracePt t="42881" x="4667250" y="2260600"/>
          <p14:tracePt t="42897" x="4648200" y="2266950"/>
          <p14:tracePt t="42914" x="4616450" y="2273300"/>
          <p14:tracePt t="42932" x="4591050" y="2286000"/>
          <p14:tracePt t="42934" x="4572000" y="2298700"/>
          <p14:tracePt t="42948" x="4546600" y="2311400"/>
          <p14:tracePt t="42964" x="4483100" y="2349500"/>
          <p14:tracePt t="42981" x="4400550" y="2432050"/>
          <p14:tracePt t="42997" x="4356100" y="2482850"/>
          <p14:tracePt t="43014" x="4343400" y="2495550"/>
          <p14:tracePt t="43030" x="4337050" y="2508250"/>
          <p14:tracePt t="43048" x="4330700" y="2508250"/>
          <p14:tracePt t="43064" x="4337050" y="2508250"/>
          <p14:tracePt t="43080" x="4514850" y="2463800"/>
          <p14:tracePt t="43097" x="4673600" y="2413000"/>
          <p14:tracePt t="43099" x="4781550" y="2381250"/>
          <p14:tracePt t="43114" x="4933950" y="2362200"/>
          <p14:tracePt t="43131" x="5041900" y="2355850"/>
          <p14:tracePt t="43147" x="5080000" y="2355850"/>
          <p14:tracePt t="43164" x="5124450" y="2355850"/>
          <p14:tracePt t="43180" x="5200650" y="2362200"/>
          <p14:tracePt t="43198" x="5226050" y="2368550"/>
          <p14:tracePt t="43214" x="5251450" y="2368550"/>
          <p14:tracePt t="43231" x="5264150" y="2368550"/>
          <p14:tracePt t="43264" x="5270500" y="2368550"/>
          <p14:tracePt t="43289" x="5276850" y="2368550"/>
          <p14:tracePt t="43340" x="5257800" y="2368550"/>
          <p14:tracePt t="43349" x="5200650" y="2368550"/>
          <p14:tracePt t="43364" x="5035550" y="2368550"/>
          <p14:tracePt t="43380" x="4845050" y="2387600"/>
          <p14:tracePt t="43398" x="4737100" y="2406650"/>
          <p14:tracePt t="43413" x="4673600" y="2432050"/>
          <p14:tracePt t="43430" x="4660900" y="2432050"/>
          <p14:tracePt t="43447" x="4648200" y="2432050"/>
          <p14:tracePt t="43478" x="4699000" y="2432050"/>
          <p14:tracePt t="43486" x="4787900" y="2432050"/>
          <p14:tracePt t="43497" x="4876800" y="2432050"/>
          <p14:tracePt t="43514" x="5054600" y="2432050"/>
          <p14:tracePt t="43530" x="5264150" y="2406650"/>
          <p14:tracePt t="43548" x="5314950" y="2406650"/>
          <p14:tracePt t="43564" x="5334000" y="2406650"/>
          <p14:tracePt t="43580" x="5340350" y="2406650"/>
          <p14:tracePt t="43602" x="5340350" y="2400300"/>
          <p14:tracePt t="43613" x="5321300" y="2393950"/>
          <p14:tracePt t="43631" x="5238750" y="2387600"/>
          <p14:tracePt t="43647" x="5041900" y="2413000"/>
          <p14:tracePt t="43663" x="4933950" y="2457450"/>
          <p14:tracePt t="43680" x="4864100" y="2482850"/>
          <p14:tracePt t="43697" x="4794250" y="2546350"/>
          <p14:tracePt t="43713" x="4749800" y="2641600"/>
          <p14:tracePt t="43731" x="4705350" y="2743200"/>
          <p14:tracePt t="43747" x="4692650" y="2838450"/>
          <p14:tracePt t="43763" x="4667250" y="2908300"/>
          <p14:tracePt t="43780" x="4667250" y="2933700"/>
          <p14:tracePt t="43797" x="4667250" y="2959100"/>
          <p14:tracePt t="43813" x="4660900" y="2978150"/>
          <p14:tracePt t="43830" x="4660900" y="2984500"/>
          <p14:tracePt t="43846" x="4660900" y="3003550"/>
          <p14:tracePt t="43864" x="4660900" y="3009900"/>
          <p14:tracePt t="43880" x="4660900" y="3016250"/>
          <p14:tracePt t="43922" x="4654550" y="3016250"/>
          <p14:tracePt t="43959" x="4648200" y="3016250"/>
          <p14:tracePt t="43995" x="4660900" y="3009900"/>
          <p14:tracePt t="44004" x="4718050" y="2971800"/>
          <p14:tracePt t="44013" x="4838700" y="2940050"/>
          <p14:tracePt t="44030" x="5080000" y="2889250"/>
          <p14:tracePt t="44046" x="5327650" y="2870200"/>
          <p14:tracePt t="44063" x="5518150" y="2851150"/>
          <p14:tracePt t="44079" x="5619750" y="2851150"/>
          <p14:tracePt t="44096" x="5683250" y="2851150"/>
          <p14:tracePt t="44113" x="5695950" y="2851150"/>
          <p14:tracePt t="44146" x="5702300" y="2851150"/>
          <p14:tracePt t="44170" x="5695950" y="2851150"/>
          <p14:tracePt t="44180" x="5670550" y="2857500"/>
          <p14:tracePt t="44196" x="5480050" y="2857500"/>
          <p14:tracePt t="44213" x="5359400" y="2851150"/>
          <p14:tracePt t="44229" x="5105400" y="2832100"/>
          <p14:tracePt t="44246" x="4997450" y="2832100"/>
          <p14:tracePt t="44263" x="4953000" y="2832100"/>
          <p14:tracePt t="44280" x="4933950" y="2832100"/>
          <p14:tracePt t="44296" x="4921250" y="2832100"/>
          <p14:tracePt t="44337" x="4959350" y="2832100"/>
          <p14:tracePt t="44346" x="5010150" y="2838450"/>
          <p14:tracePt t="44363" x="5118100" y="2844800"/>
          <p14:tracePt t="44380" x="5187950" y="2844800"/>
          <p14:tracePt t="44396" x="5276850" y="2844800"/>
          <p14:tracePt t="44413" x="5283200" y="2844800"/>
          <p14:tracePt t="44430" x="5302250" y="2844800"/>
          <p14:tracePt t="44463" x="5295900" y="2844800"/>
          <p14:tracePt t="44479" x="5245100" y="2832100"/>
          <p14:tracePt t="44496" x="5111750" y="2800350"/>
          <p14:tracePt t="44513" x="5003800" y="2800350"/>
          <p14:tracePt t="44529" x="4972050" y="2800350"/>
          <p14:tracePt t="44546" x="4959350" y="2800350"/>
          <p14:tracePt t="44563" x="4953000" y="2800350"/>
          <p14:tracePt t="44579" x="4946650" y="2800350"/>
          <p14:tracePt t="44614" x="4946650" y="2806700"/>
          <p14:tracePt t="44629" x="4953000" y="2819400"/>
          <p14:tracePt t="44646" x="4959350" y="2825750"/>
          <p14:tracePt t="44663" x="4965700" y="2825750"/>
          <p14:tracePt t="44679" x="4978400" y="2825750"/>
          <p14:tracePt t="44696" x="4984750" y="2825750"/>
          <p14:tracePt t="45715" x="4972050" y="2825750"/>
          <p14:tracePt t="45721" x="4959350" y="2825750"/>
          <p14:tracePt t="45728" x="4953000" y="2825750"/>
          <p14:tracePt t="45745" x="4946650" y="2825750"/>
          <p14:tracePt t="45761" x="4927600" y="2825750"/>
          <p14:tracePt t="45779" x="4914900" y="2825750"/>
          <p14:tracePt t="45795" x="4902200" y="2819400"/>
          <p14:tracePt t="45811" x="4889500" y="2806700"/>
          <p14:tracePt t="45828" x="4864100" y="2787650"/>
          <p14:tracePt t="45845" x="4832350" y="2749550"/>
          <p14:tracePt t="45861" x="4800600" y="2717800"/>
          <p14:tracePt t="45878" x="4775200" y="2692400"/>
          <p14:tracePt t="45896" x="4730750" y="2647950"/>
          <p14:tracePt t="45911" x="4686300" y="2578100"/>
          <p14:tracePt t="45928" x="4654550" y="2540000"/>
          <p14:tracePt t="45944" x="4629150" y="2514600"/>
          <p14:tracePt t="45947" x="4622800" y="2501900"/>
          <p14:tracePt t="45961" x="4578350" y="2457450"/>
          <p14:tracePt t="45978" x="4521200" y="2425700"/>
          <p14:tracePt t="45994" x="4457700" y="2374900"/>
          <p14:tracePt t="46011" x="4381500" y="2336800"/>
          <p14:tracePt t="46028" x="4248150" y="2247900"/>
          <p14:tracePt t="46045" x="4171950" y="2190750"/>
          <p14:tracePt t="46061" x="4057650" y="2120900"/>
          <p14:tracePt t="46078" x="3924300" y="2032000"/>
          <p14:tracePt t="46094" x="3873500" y="2012950"/>
          <p14:tracePt t="46111" x="3822700" y="1981200"/>
          <p14:tracePt t="46128" x="3790950" y="1943100"/>
          <p14:tracePt t="46145" x="3778250" y="1930400"/>
          <p14:tracePt t="46161" x="3759200" y="1924050"/>
          <p14:tracePt t="46178" x="3746500" y="1924050"/>
          <p14:tracePt t="46194" x="3733800" y="1924050"/>
          <p14:tracePt t="46211" x="3702050" y="1924050"/>
          <p14:tracePt t="46228" x="3663950" y="1924050"/>
          <p14:tracePt t="46245" x="3619500" y="1917700"/>
          <p14:tracePt t="46261" x="3549650" y="1911350"/>
          <p14:tracePt t="46278" x="3486150" y="1892300"/>
          <p14:tracePt t="46295" x="3460750" y="1892300"/>
          <p14:tracePt t="46311" x="3409950" y="1885950"/>
          <p14:tracePt t="46328" x="3390900" y="1873250"/>
          <p14:tracePt t="46344" x="3371850" y="1860550"/>
          <p14:tracePt t="46361" x="3346450" y="1841500"/>
          <p14:tracePt t="46377" x="3308350" y="1803400"/>
          <p14:tracePt t="46394" x="3276600" y="1790700"/>
          <p14:tracePt t="46411" x="3244850" y="1778000"/>
          <p14:tracePt t="46427" x="3194050" y="1746250"/>
          <p14:tracePt t="46444" x="3175000" y="1739900"/>
          <p14:tracePt t="46461" x="3155950" y="1739900"/>
          <p14:tracePt t="46478" x="3143250" y="1733550"/>
          <p14:tracePt t="46495" x="3136900" y="1733550"/>
          <p14:tracePt t="46511" x="3130550" y="1733550"/>
          <p14:tracePt t="46915" x="3098800" y="1733550"/>
          <p14:tracePt t="46923" x="3041650" y="1733550"/>
          <p14:tracePt t="46931" x="3003550" y="1733550"/>
          <p14:tracePt t="46944" x="2978150" y="1733550"/>
          <p14:tracePt t="46960" x="2857500" y="1733550"/>
          <p14:tracePt t="46977" x="2755900" y="1733550"/>
          <p14:tracePt t="46994" x="2673350" y="1739900"/>
          <p14:tracePt t="47010" x="2590800" y="1739900"/>
          <p14:tracePt t="47028" x="2520950" y="1739900"/>
          <p14:tracePt t="47044" x="2482850" y="1739900"/>
          <p14:tracePt t="47060" x="2413000" y="1739900"/>
          <p14:tracePt t="47077" x="2330450" y="1733550"/>
          <p14:tracePt t="47093" x="2273300" y="1727200"/>
          <p14:tracePt t="47110" x="2222500" y="1720850"/>
          <p14:tracePt t="47127" x="2146300" y="1701800"/>
          <p14:tracePt t="47143" x="2101850" y="1701800"/>
          <p14:tracePt t="47160" x="2076450" y="1701800"/>
          <p14:tracePt t="47177" x="2044700" y="1701800"/>
          <p14:tracePt t="47193" x="2000250" y="1701800"/>
          <p14:tracePt t="47210" x="1968500" y="1701800"/>
          <p14:tracePt t="47227" x="1936750" y="1714500"/>
          <p14:tracePt t="47243" x="1898650" y="1720850"/>
          <p14:tracePt t="47260" x="1873250" y="1720850"/>
          <p14:tracePt t="47277" x="1860550" y="1720850"/>
          <p14:tracePt t="47293" x="1854200" y="1720850"/>
          <p14:tracePt t="47311" x="1847850" y="1720850"/>
          <p14:tracePt t="47327" x="1841500" y="1720850"/>
          <p14:tracePt t="47353" x="1841500" y="1727200"/>
          <p14:tracePt t="47360" x="1854200" y="1733550"/>
          <p14:tracePt t="47377" x="1892300" y="1739900"/>
          <p14:tracePt t="47393" x="1936750" y="1739900"/>
          <p14:tracePt t="47410" x="1981200" y="1739900"/>
          <p14:tracePt t="47427" x="2082800" y="1739900"/>
          <p14:tracePt t="47443" x="2171700" y="1739900"/>
          <p14:tracePt t="47460" x="2311400" y="1739900"/>
          <p14:tracePt t="47477" x="2457450" y="1752600"/>
          <p14:tracePt t="47493" x="2565400" y="1771650"/>
          <p14:tracePt t="47510" x="2692400" y="1765300"/>
          <p14:tracePt t="47527" x="2851150" y="1746250"/>
          <p14:tracePt t="47543" x="2921000" y="1733550"/>
          <p14:tracePt t="47560" x="2952750" y="1727200"/>
          <p14:tracePt t="47576" x="3003550" y="1720850"/>
          <p14:tracePt t="47593" x="3073400" y="1720850"/>
          <p14:tracePt t="47610" x="3105150" y="1720850"/>
          <p14:tracePt t="47626" x="3143250" y="1727200"/>
          <p14:tracePt t="47643" x="3168650" y="1733550"/>
          <p14:tracePt t="47676" x="3168650" y="1739900"/>
          <p14:tracePt t="47717" x="3162300" y="1739900"/>
          <p14:tracePt t="47723" x="3136900" y="1739900"/>
          <p14:tracePt t="47731" x="3111500" y="1727200"/>
          <p14:tracePt t="47743" x="3092450" y="1720850"/>
          <p14:tracePt t="47760" x="2933700" y="1714500"/>
          <p14:tracePt t="47777" x="2819400" y="1714500"/>
          <p14:tracePt t="47793" x="2717800" y="1714500"/>
          <p14:tracePt t="47810" x="2635250" y="1714500"/>
          <p14:tracePt t="47827" x="2476500" y="1733550"/>
          <p14:tracePt t="47843" x="2374900" y="1752600"/>
          <p14:tracePt t="47860" x="2266950" y="1771650"/>
          <p14:tracePt t="47876" x="2184400" y="1778000"/>
          <p14:tracePt t="47893" x="2146300" y="1778000"/>
          <p14:tracePt t="47910" x="2133600" y="1778000"/>
          <p14:tracePt t="47927" x="2127250" y="1778000"/>
          <p14:tracePt t="47943" x="2101850" y="1778000"/>
          <p14:tracePt t="47959" x="2095500" y="1778000"/>
          <p14:tracePt t="47994" x="2089150" y="1778000"/>
          <p14:tracePt t="48080" x="2101850" y="1778000"/>
          <p14:tracePt t="48088" x="2139950" y="1778000"/>
          <p14:tracePt t="48095" x="2152650" y="1778000"/>
          <p14:tracePt t="48109" x="2209800" y="1778000"/>
          <p14:tracePt t="48126" x="2241550" y="1778000"/>
          <p14:tracePt t="48142" x="2273300" y="1784350"/>
          <p14:tracePt t="48159" x="2286000" y="1784350"/>
          <p14:tracePt t="48176" x="2317750" y="1784350"/>
          <p14:tracePt t="48192" x="2324100" y="1784350"/>
          <p14:tracePt t="48212" x="2330450" y="1784350"/>
          <p14:tracePt t="48249" x="2336800" y="1784350"/>
          <p14:tracePt t="48285" x="2343150" y="1784350"/>
          <p14:tracePt t="59485" x="2368550" y="1778000"/>
          <p14:tracePt t="59493" x="2425700" y="1746250"/>
          <p14:tracePt t="59501" x="2457450" y="1733550"/>
          <p14:tracePt t="59516" x="2520950" y="1689100"/>
          <p14:tracePt t="59532" x="2571750" y="1670050"/>
          <p14:tracePt t="59549" x="2635250" y="1663700"/>
          <p14:tracePt t="59566" x="2736850" y="1663700"/>
          <p14:tracePt t="59582" x="2781300" y="1670050"/>
          <p14:tracePt t="59599" x="2813050" y="1676400"/>
          <p14:tracePt t="59615" x="2838450" y="1682750"/>
          <p14:tracePt t="59632" x="2857500" y="1682750"/>
          <p14:tracePt t="59649" x="2863850" y="1689100"/>
          <p14:tracePt t="59666" x="2870200" y="1689100"/>
          <p14:tracePt t="59682" x="2882900" y="1689100"/>
          <p14:tracePt t="59699" x="2889250" y="1701800"/>
          <p14:tracePt t="59716" x="2895600" y="1701800"/>
          <p14:tracePt t="59732" x="2908300" y="1701800"/>
          <p14:tracePt t="59749" x="2946400" y="1714500"/>
          <p14:tracePt t="59766" x="2971800" y="1733550"/>
          <p14:tracePt t="59782" x="3016250" y="1746250"/>
          <p14:tracePt t="59799" x="3079750" y="1771650"/>
          <p14:tracePt t="59817" x="3143250" y="1803400"/>
          <p14:tracePt t="59832" x="3187700" y="1841500"/>
          <p14:tracePt t="59849" x="3238500" y="1860550"/>
          <p14:tracePt t="59866" x="3289300" y="1892300"/>
          <p14:tracePt t="59882" x="3308350" y="1924050"/>
          <p14:tracePt t="59899" x="3321050" y="1943100"/>
          <p14:tracePt t="59915" x="3352800" y="1993900"/>
          <p14:tracePt t="59932" x="3359150" y="2019300"/>
          <p14:tracePt t="59949" x="3359150" y="2044700"/>
          <p14:tracePt t="59965" x="3359150" y="2089150"/>
          <p14:tracePt t="59982" x="3359150" y="2114550"/>
          <p14:tracePt t="59998" x="3359150" y="2133600"/>
          <p14:tracePt t="60015" x="3359150" y="2146300"/>
          <p14:tracePt t="60032" x="3359150" y="2165350"/>
          <p14:tracePt t="60049" x="3359150" y="2171700"/>
          <p14:tracePt t="60066" x="3359150" y="2178050"/>
          <p14:tracePt t="60082" x="3359150" y="2184400"/>
          <p14:tracePt t="60098" x="3352800" y="2197100"/>
          <p14:tracePt t="60115" x="3346450" y="2203450"/>
          <p14:tracePt t="60133" x="3346450" y="2222500"/>
          <p14:tracePt t="60148" x="3340100" y="2241550"/>
          <p14:tracePt t="60165" x="3340100" y="2247900"/>
          <p14:tracePt t="60182" x="3340100" y="2260600"/>
          <p14:tracePt t="60215" x="3340100" y="2266950"/>
          <p14:tracePt t="60242" x="3340100" y="2279650"/>
          <p14:tracePt t="60534" x="3289300" y="2286000"/>
          <p14:tracePt t="60541" x="3270250" y="2286000"/>
          <p14:tracePt t="60548" x="3219450" y="2286000"/>
          <p14:tracePt t="60565" x="3124200" y="2305050"/>
          <p14:tracePt t="60581" x="3035300" y="2311400"/>
          <p14:tracePt t="60599" x="2978150" y="2317750"/>
          <p14:tracePt t="60615" x="2946400" y="2330450"/>
          <p14:tracePt t="60631" x="2933700" y="2330450"/>
          <p14:tracePt t="60648" x="2914650" y="2330450"/>
          <p14:tracePt t="60665" x="2908300" y="2343150"/>
          <p14:tracePt t="60687" x="2908300" y="2349500"/>
          <p14:tracePt t="60708" x="2908300" y="2355850"/>
          <p14:tracePt t="60717" x="2927350" y="2362200"/>
          <p14:tracePt t="60731" x="2978150" y="2381250"/>
          <p14:tracePt t="60748" x="3022600" y="2393950"/>
          <p14:tracePt t="60764" x="3048000" y="2393950"/>
          <p14:tracePt t="60781" x="3092450" y="2393950"/>
          <p14:tracePt t="60798" x="3117850" y="2393950"/>
          <p14:tracePt t="60815" x="3149600" y="2393950"/>
          <p14:tracePt t="60832" x="3175000" y="2393950"/>
          <p14:tracePt t="60848" x="3200400" y="2387600"/>
          <p14:tracePt t="60864" x="3213100" y="2381250"/>
          <p14:tracePt t="60881" x="3225800" y="2368550"/>
          <p14:tracePt t="60898" x="3225800" y="2343150"/>
          <p14:tracePt t="60931" x="3225800" y="2324100"/>
          <p14:tracePt t="60948" x="3206750" y="2311400"/>
          <p14:tracePt t="60964" x="3136900" y="2305050"/>
          <p14:tracePt t="60981" x="3086100" y="2305050"/>
          <p14:tracePt t="60998" x="3035300" y="2324100"/>
          <p14:tracePt t="61014" x="2997200" y="2343150"/>
          <p14:tracePt t="61031" x="2978150" y="2374900"/>
          <p14:tracePt t="61048" x="2965450" y="2393950"/>
          <p14:tracePt t="61065" x="2952750" y="2400300"/>
          <p14:tracePt t="61081" x="2952750" y="2425700"/>
          <p14:tracePt t="61098" x="2959100" y="2444750"/>
          <p14:tracePt t="61114" x="3003550" y="2463800"/>
          <p14:tracePt t="61131" x="3092450" y="2470150"/>
          <p14:tracePt t="61148" x="3162300" y="2444750"/>
          <p14:tracePt t="61164" x="3194050" y="2425700"/>
          <p14:tracePt t="61181" x="3225800" y="2406650"/>
          <p14:tracePt t="61198" x="3244850" y="2387600"/>
          <p14:tracePt t="61214" x="3244850" y="2381250"/>
          <p14:tracePt t="61231" x="3244850" y="2374900"/>
          <p14:tracePt t="61247" x="3219450" y="2324100"/>
          <p14:tracePt t="61264" x="3155950" y="2292350"/>
          <p14:tracePt t="61281" x="3067050" y="2260600"/>
          <p14:tracePt t="61298" x="3009900" y="2247900"/>
          <p14:tracePt t="61316" x="2965450" y="2247900"/>
          <p14:tracePt t="61331" x="2952750" y="2247900"/>
          <p14:tracePt t="61347" x="2940050" y="2247900"/>
          <p14:tracePt t="61364" x="2933700" y="2266950"/>
          <p14:tracePt t="61381" x="2933700" y="2279650"/>
          <p14:tracePt t="61397" x="2946400" y="2292350"/>
          <p14:tracePt t="61415" x="2997200" y="2317750"/>
          <p14:tracePt t="61431" x="3041650" y="2330450"/>
          <p14:tracePt t="61447" x="3067050" y="2330450"/>
          <p14:tracePt t="61464" x="3079750" y="2330450"/>
          <p14:tracePt t="61480" x="3105150" y="2305050"/>
          <p14:tracePt t="61498" x="3117850" y="2273300"/>
          <p14:tracePt t="61514" x="3117850" y="2241550"/>
          <p14:tracePt t="61531" x="3117850" y="2222500"/>
          <p14:tracePt t="61547" x="3092450" y="2190750"/>
          <p14:tracePt t="61564" x="3079750" y="2190750"/>
          <p14:tracePt t="61580" x="3073400" y="2190750"/>
          <p14:tracePt t="61597" x="3054350" y="2190750"/>
          <p14:tracePt t="61614" x="3041650" y="2190750"/>
          <p14:tracePt t="61649" x="3035300" y="2190750"/>
          <p14:tracePt t="61684" x="3028950" y="2190750"/>
          <p14:tracePt t="61692" x="3016250" y="2190750"/>
          <p14:tracePt t="61699" x="2990850" y="2209800"/>
          <p14:tracePt t="61714" x="2933700" y="2235200"/>
          <p14:tracePt t="61730" x="2876550" y="2266950"/>
          <p14:tracePt t="61747" x="2781300" y="2387600"/>
          <p14:tracePt t="61764" x="2705100" y="2540000"/>
          <p14:tracePt t="61780" x="2667000" y="2749550"/>
          <p14:tracePt t="61797" x="2654300" y="2863850"/>
          <p14:tracePt t="61814" x="2654300" y="2978150"/>
          <p14:tracePt t="61830" x="2654300" y="3079750"/>
          <p14:tracePt t="61847" x="2654300" y="3130550"/>
          <p14:tracePt t="61863" x="2654300" y="3136900"/>
          <p14:tracePt t="61880" x="2654300" y="3155950"/>
          <p14:tracePt t="61897" x="2667000" y="3175000"/>
          <p14:tracePt t="61913" x="2673350" y="3194050"/>
          <p14:tracePt t="61930" x="2692400" y="3225800"/>
          <p14:tracePt t="61947" x="2711450" y="3270250"/>
          <p14:tracePt t="61963" x="2717800" y="3282950"/>
          <p14:tracePt t="61980" x="2717800" y="3289300"/>
          <p14:tracePt t="61997" x="2724150" y="3302000"/>
          <p14:tracePt t="62013" x="2730500" y="3327400"/>
          <p14:tracePt t="62031" x="2736850" y="3327400"/>
          <p14:tracePt t="62047" x="2736850" y="3333750"/>
          <p14:tracePt t="62063" x="2736850" y="3340100"/>
          <p14:tracePt t="62085" x="2749550" y="3340100"/>
          <p14:tracePt t="62097" x="2762250" y="3340100"/>
          <p14:tracePt t="62113" x="2787650" y="3340100"/>
          <p14:tracePt t="62130" x="2844800" y="3340100"/>
          <p14:tracePt t="62147" x="2863850" y="3333750"/>
          <p14:tracePt t="62164" x="2895600" y="3333750"/>
          <p14:tracePt t="62180" x="2914650" y="3333750"/>
          <p14:tracePt t="62197" x="2927350" y="3333750"/>
          <p14:tracePt t="62214" x="2940050" y="3333750"/>
          <p14:tracePt t="62230" x="2952750" y="3327400"/>
          <p14:tracePt t="62247" x="2965450" y="3321050"/>
          <p14:tracePt t="62263" x="2978150" y="3308350"/>
          <p14:tracePt t="62280" x="2978150" y="3295650"/>
          <p14:tracePt t="62297" x="2959100" y="3276600"/>
          <p14:tracePt t="62313" x="2921000" y="3270250"/>
          <p14:tracePt t="62330" x="2889250" y="3270250"/>
          <p14:tracePt t="62347" x="2882900" y="3270250"/>
          <p14:tracePt t="62364" x="2857500" y="3270250"/>
          <p14:tracePt t="62380" x="2851150" y="3270250"/>
          <p14:tracePt t="62396" x="2851150" y="3276600"/>
          <p14:tracePt t="62413" x="2851150" y="3289300"/>
          <p14:tracePt t="62430" x="2863850" y="3314700"/>
          <p14:tracePt t="62447" x="2889250" y="3327400"/>
          <p14:tracePt t="62449" x="2901950" y="3327400"/>
          <p14:tracePt t="62463" x="2914650" y="3327400"/>
          <p14:tracePt t="62480" x="2933700" y="3327400"/>
          <p14:tracePt t="62496" x="2940050" y="3327400"/>
          <p14:tracePt t="62513" x="2946400" y="3327400"/>
          <p14:tracePt t="62530" x="2946400" y="3321050"/>
          <p14:tracePt t="62558" x="2946400" y="3308350"/>
          <p14:tracePt t="62617" x="2940050" y="3308350"/>
          <p14:tracePt t="62653" x="2933700" y="3308350"/>
          <p14:tracePt t="63003" x="2933700" y="3346450"/>
          <p14:tracePt t="63010" x="2933700" y="3416300"/>
          <p14:tracePt t="63019" x="2946400" y="3479800"/>
          <p14:tracePt t="63029" x="2946400" y="3517900"/>
          <p14:tracePt t="63046" x="2952750" y="3600450"/>
          <p14:tracePt t="63062" x="2959100" y="3663950"/>
          <p14:tracePt t="63079" x="2959100" y="3676650"/>
          <p14:tracePt t="63096" x="2959100" y="3689350"/>
          <p14:tracePt t="63098" x="2959100" y="3695700"/>
          <p14:tracePt t="63112" x="2959100" y="3708400"/>
          <p14:tracePt t="63129" x="2965450" y="3708400"/>
          <p14:tracePt t="63146" x="2971800" y="3721100"/>
          <p14:tracePt t="63162" x="2997200" y="3733800"/>
          <p14:tracePt t="63179" x="3016250" y="3740150"/>
          <p14:tracePt t="63196" x="3035300" y="3746500"/>
          <p14:tracePt t="63213" x="3067050" y="3765550"/>
          <p14:tracePt t="63229" x="3098800" y="3784600"/>
          <p14:tracePt t="63246" x="3130550" y="3790950"/>
          <p14:tracePt t="63262" x="3175000" y="3803650"/>
          <p14:tracePt t="63279" x="3244850" y="3810000"/>
          <p14:tracePt t="63296" x="3282950" y="3810000"/>
          <p14:tracePt t="63312" x="3308350" y="3810000"/>
          <p14:tracePt t="63329" x="3321050" y="3810000"/>
          <p14:tracePt t="63346" x="3327400" y="3810000"/>
          <p14:tracePt t="63362" x="3333750" y="3810000"/>
          <p14:tracePt t="63397" x="3314700" y="3810000"/>
          <p14:tracePt t="63403" x="3302000" y="3803650"/>
          <p14:tracePt t="63412" x="3282950" y="3803650"/>
          <p14:tracePt t="63429" x="3238500" y="3803650"/>
          <p14:tracePt t="63447" x="3194050" y="3816350"/>
          <p14:tracePt t="63449" x="3175000" y="3822700"/>
          <p14:tracePt t="63462" x="3143250" y="3848100"/>
          <p14:tracePt t="63479" x="3124200" y="3867150"/>
          <p14:tracePt t="63496" x="3098800" y="3911600"/>
          <p14:tracePt t="63512" x="3092450" y="3956050"/>
          <p14:tracePt t="63529" x="3092450" y="3987800"/>
          <p14:tracePt t="63546" x="3098800" y="4013200"/>
          <p14:tracePt t="63562" x="3124200" y="4051300"/>
          <p14:tracePt t="63579" x="3225800" y="4083050"/>
          <p14:tracePt t="63595" x="3270250" y="4083050"/>
          <p14:tracePt t="63612" x="3282950" y="4083050"/>
          <p14:tracePt t="63628" x="3314700" y="4083050"/>
          <p14:tracePt t="63645" x="3333750" y="4070350"/>
          <p14:tracePt t="63662" x="3346450" y="4051300"/>
          <p14:tracePt t="63679" x="3359150" y="4032250"/>
          <p14:tracePt t="63695" x="3359150" y="4000500"/>
          <p14:tracePt t="63712" x="3302000" y="3943350"/>
          <p14:tracePt t="63728" x="3238500" y="3892550"/>
          <p14:tracePt t="63745" x="3162300" y="3879850"/>
          <p14:tracePt t="63762" x="3136900" y="3879850"/>
          <p14:tracePt t="63779" x="3130550" y="3879850"/>
          <p14:tracePt t="63796" x="3117850" y="3879850"/>
          <p14:tracePt t="63812" x="3092450" y="3930650"/>
          <p14:tracePt t="63828" x="3092450" y="3949700"/>
          <p14:tracePt t="63845" x="3111500" y="4000500"/>
          <p14:tracePt t="63862" x="3238500" y="4064000"/>
          <p14:tracePt t="63878" x="3282950" y="4064000"/>
          <p14:tracePt t="63895" x="3302000" y="4064000"/>
          <p14:tracePt t="63912" x="3308350" y="4064000"/>
          <p14:tracePt t="63928" x="3314700" y="4064000"/>
          <p14:tracePt t="63980" x="3314700" y="4051300"/>
          <p14:tracePt t="63986" x="3314700" y="4044950"/>
          <p14:tracePt t="63995" x="3308350" y="4044950"/>
          <p14:tracePt t="64012" x="3302000" y="4032250"/>
          <p14:tracePt t="64029" x="3289300" y="4019550"/>
          <p14:tracePt t="64045" x="3282950" y="4013200"/>
          <p14:tracePt t="64078" x="3282950" y="4006850"/>
          <p14:tracePt t="64102" x="3282950" y="3987800"/>
          <p14:tracePt t="64111" x="3282950" y="3975100"/>
          <p14:tracePt t="64128" x="3308350" y="3930650"/>
          <p14:tracePt t="64146" x="3346450" y="3854450"/>
          <p14:tracePt t="64161" x="3384550" y="3714750"/>
          <p14:tracePt t="64178" x="3390900" y="3657600"/>
          <p14:tracePt t="64195" x="3390900" y="3581400"/>
          <p14:tracePt t="64211" x="3390900" y="3492500"/>
          <p14:tracePt t="64229" x="3390900" y="3441700"/>
          <p14:tracePt t="64245" x="3390900" y="3409950"/>
          <p14:tracePt t="64262" x="3390900" y="3403600"/>
          <p14:tracePt t="64278" x="3390900" y="3397250"/>
          <p14:tracePt t="64295" x="3390900" y="3390900"/>
          <p14:tracePt t="64576" x="3384550" y="3384550"/>
          <p14:tracePt t="64583" x="3378200" y="3384550"/>
          <p14:tracePt t="64594" x="3365500" y="3384550"/>
          <p14:tracePt t="64612" x="3333750" y="3384550"/>
          <p14:tracePt t="64628" x="3308350" y="3384550"/>
          <p14:tracePt t="64644" x="3302000" y="3384550"/>
          <p14:tracePt t="64661" x="3295650" y="3384550"/>
          <p14:tracePt t="64715" x="3295650" y="3390900"/>
          <p14:tracePt t="64723" x="3295650" y="3397250"/>
          <p14:tracePt t="64736" x="3308350" y="3397250"/>
          <p14:tracePt t="64744" x="3321050" y="3397250"/>
          <p14:tracePt t="64761" x="3333750" y="3397250"/>
          <p14:tracePt t="65093" x="3333750" y="3416300"/>
          <p14:tracePt t="65101" x="3327400" y="3435350"/>
          <p14:tracePt t="65111" x="3321050" y="3448050"/>
          <p14:tracePt t="65127" x="3308350" y="3486150"/>
          <p14:tracePt t="65144" x="3308350" y="3505200"/>
          <p14:tracePt t="65161" x="3308350" y="3524250"/>
          <p14:tracePt t="65177" x="3308350" y="3556000"/>
          <p14:tracePt t="65194" x="3308350" y="3581400"/>
          <p14:tracePt t="65210" x="3308350" y="3625850"/>
          <p14:tracePt t="65227" x="3314700" y="3651250"/>
          <p14:tracePt t="65244" x="3314700" y="3663950"/>
          <p14:tracePt t="65261" x="3314700" y="3683000"/>
          <p14:tracePt t="65314" x="3314700" y="3689350"/>
          <p14:tracePt t="65421" x="3314700" y="3695700"/>
          <p14:tracePt t="65436" x="3321050" y="3695700"/>
          <p14:tracePt t="65450" x="3321050" y="3702050"/>
          <p14:tracePt t="65460" x="3321050" y="3708400"/>
          <p14:tracePt t="65477" x="3321050" y="3714750"/>
          <p14:tracePt t="65494" x="3321050" y="3759200"/>
          <p14:tracePt t="65510" x="3295650" y="3797300"/>
          <p14:tracePt t="65527" x="3263900" y="3822700"/>
          <p14:tracePt t="65545" x="3213100" y="3854450"/>
          <p14:tracePt t="65560" x="3155950" y="3886200"/>
          <p14:tracePt t="65577" x="3130550" y="3905250"/>
          <p14:tracePt t="65593" x="3117850" y="3930650"/>
          <p14:tracePt t="65610" x="3092450" y="3962400"/>
          <p14:tracePt t="65627" x="3086100" y="3981450"/>
          <p14:tracePt t="65644" x="3086100" y="4013200"/>
          <p14:tracePt t="65660" x="3086100" y="4038600"/>
          <p14:tracePt t="65677" x="3117850" y="4083050"/>
          <p14:tracePt t="65693" x="3136900" y="4095750"/>
          <p14:tracePt t="65710" x="3168650" y="4114800"/>
          <p14:tracePt t="65727" x="3200400" y="4121150"/>
          <p14:tracePt t="65743" x="3219450" y="4121150"/>
          <p14:tracePt t="65760" x="3238500" y="4121150"/>
          <p14:tracePt t="65777" x="3263900" y="4102100"/>
          <p14:tracePt t="65794" x="3295650" y="4019550"/>
          <p14:tracePt t="65810" x="3295650" y="3987800"/>
          <p14:tracePt t="65827" x="3295650" y="3975100"/>
          <p14:tracePt t="65844" x="3295650" y="3962400"/>
          <p14:tracePt t="65860" x="3282950" y="3962400"/>
          <p14:tracePt t="65877" x="3276600" y="3962400"/>
          <p14:tracePt t="65893" x="3270250" y="3962400"/>
          <p14:tracePt t="65910" x="3257550" y="3962400"/>
          <p14:tracePt t="65960" x="3257550" y="3968750"/>
          <p14:tracePt t="65982" x="3257550" y="3981450"/>
          <p14:tracePt t="65989" x="3257550" y="3987800"/>
          <p14:tracePt t="66012" x="3257550" y="3994150"/>
          <p14:tracePt t="66040" x="3257550" y="4000500"/>
          <p14:tracePt t="66076" x="3257550" y="4006850"/>
          <p14:tracePt t="73025" x="3244850" y="4000500"/>
          <p14:tracePt t="73031" x="3219450" y="3981450"/>
          <p14:tracePt t="73040" x="3206750" y="3975100"/>
          <p14:tracePt t="73053" x="3162300" y="3930650"/>
          <p14:tracePt t="73070" x="3136900" y="3911600"/>
          <p14:tracePt t="73087" x="3098800" y="3898900"/>
          <p14:tracePt t="73104" x="3067050" y="3886200"/>
          <p14:tracePt t="73120" x="3003550" y="3860800"/>
          <p14:tracePt t="73137" x="2965450" y="3854450"/>
          <p14:tracePt t="73153" x="2940050" y="3848100"/>
          <p14:tracePt t="73170" x="2895600" y="3835400"/>
          <p14:tracePt t="73187" x="2870200" y="3829050"/>
          <p14:tracePt t="73203" x="2825750" y="3816350"/>
          <p14:tracePt t="73221" x="2787650" y="3816350"/>
          <p14:tracePt t="73237" x="2730500" y="3810000"/>
          <p14:tracePt t="73253" x="2692400" y="3810000"/>
          <p14:tracePt t="73270" x="2647950" y="3810000"/>
          <p14:tracePt t="73287" x="2616200" y="3810000"/>
          <p14:tracePt t="73303" x="2597150" y="3810000"/>
          <p14:tracePt t="73320" x="2571750" y="3810000"/>
          <p14:tracePt t="73337" x="2546350" y="3810000"/>
          <p14:tracePt t="73353" x="2457450" y="3816350"/>
          <p14:tracePt t="73370" x="2336800" y="3835400"/>
          <p14:tracePt t="73386" x="2222500" y="3854450"/>
          <p14:tracePt t="73403" x="2108200" y="3860800"/>
          <p14:tracePt t="73420" x="2057400" y="3867150"/>
          <p14:tracePt t="73437" x="2006600" y="3873500"/>
          <p14:tracePt t="73439" x="1987550" y="3873500"/>
          <p14:tracePt t="73453" x="1974850" y="3873500"/>
          <p14:tracePt t="73470" x="1911350" y="3898900"/>
          <p14:tracePt t="73487" x="1879600" y="3898900"/>
          <p14:tracePt t="73503" x="1847850" y="3905250"/>
          <p14:tracePt t="73520" x="1790700" y="3917950"/>
          <p14:tracePt t="73537" x="1765300" y="3917950"/>
          <p14:tracePt t="73553" x="1733550" y="3924300"/>
          <p14:tracePt t="73570" x="1708150" y="3930650"/>
          <p14:tracePt t="73587" x="1689100" y="3937000"/>
          <p14:tracePt t="73603" x="1670050" y="3937000"/>
          <p14:tracePt t="73620" x="1657350" y="3943350"/>
          <p14:tracePt t="73637" x="1619250" y="3943350"/>
          <p14:tracePt t="73653" x="1606550" y="3956050"/>
          <p14:tracePt t="73670" x="1593850" y="3962400"/>
          <p14:tracePt t="73687" x="1568450" y="3968750"/>
          <p14:tracePt t="73703" x="1524000" y="3981450"/>
          <p14:tracePt t="73719" x="1479550" y="3994150"/>
          <p14:tracePt t="73736" x="1428750" y="4013200"/>
          <p14:tracePt t="73753" x="1358900" y="4032250"/>
          <p14:tracePt t="73770" x="1314450" y="4044950"/>
          <p14:tracePt t="73786" x="1276350" y="4064000"/>
          <p14:tracePt t="73803" x="1238250" y="4089400"/>
          <p14:tracePt t="73820" x="1193800" y="4108450"/>
          <p14:tracePt t="73836" x="1174750" y="4121150"/>
          <p14:tracePt t="73853" x="1155700" y="4133850"/>
          <p14:tracePt t="73869" x="1143000" y="4133850"/>
          <p14:tracePt t="73886" x="1130300" y="4133850"/>
          <p14:tracePt t="73903" x="1130300" y="4146550"/>
          <p14:tracePt t="73921" x="1123950" y="4152900"/>
          <p14:tracePt t="73971" x="1123950" y="4159250"/>
          <p14:tracePt t="74000" x="1123950" y="4165600"/>
          <p14:tracePt t="74015" x="1136650" y="4165600"/>
          <p14:tracePt t="74023" x="1149350" y="4171950"/>
          <p14:tracePt t="74036" x="1168400" y="4171950"/>
          <p14:tracePt t="74052" x="1206500" y="4171950"/>
          <p14:tracePt t="74070" x="1238250" y="4178300"/>
          <p14:tracePt t="74086" x="1276350" y="4178300"/>
          <p14:tracePt t="74102" x="1403350" y="4178300"/>
          <p14:tracePt t="74119" x="1485900" y="4178300"/>
          <p14:tracePt t="74137" x="1549400" y="4165600"/>
          <p14:tracePt t="74152" x="1612900" y="4159250"/>
          <p14:tracePt t="74169" x="1701800" y="4146550"/>
          <p14:tracePt t="74186" x="1778000" y="4146550"/>
          <p14:tracePt t="74202" x="1854200" y="4146550"/>
          <p14:tracePt t="74219" x="1936750" y="4146550"/>
          <p14:tracePt t="74236" x="1993900" y="4152900"/>
          <p14:tracePt t="74253" x="2019300" y="4159250"/>
          <p14:tracePt t="74269" x="2082800" y="4178300"/>
          <p14:tracePt t="74286" x="2159000" y="4191000"/>
          <p14:tracePt t="74302" x="2203450" y="4191000"/>
          <p14:tracePt t="74319" x="2222500" y="4191000"/>
          <p14:tracePt t="74336" x="2247900" y="4191000"/>
          <p14:tracePt t="74353" x="2266950" y="4191000"/>
          <p14:tracePt t="74369" x="2273300" y="4191000"/>
          <p14:tracePt t="74386" x="2279650" y="4191000"/>
          <p14:tracePt t="74419" x="2292350" y="4184650"/>
          <p14:tracePt t="74436" x="2305050" y="4165600"/>
          <p14:tracePt t="74438" x="2317750" y="4152900"/>
          <p14:tracePt t="74452" x="2330450" y="4121150"/>
          <p14:tracePt t="74469" x="2330450" y="4102100"/>
          <p14:tracePt t="74486" x="2336800" y="4089400"/>
          <p14:tracePt t="74519" x="2336800" y="4076700"/>
          <p14:tracePt t="74535" x="2336800" y="4064000"/>
          <p14:tracePt t="74552" x="2286000" y="4044950"/>
          <p14:tracePt t="74569" x="2178050" y="4006850"/>
          <p14:tracePt t="74586" x="2108200" y="3994150"/>
          <p14:tracePt t="74602" x="2012950" y="3994150"/>
          <p14:tracePt t="74619" x="1860550" y="3994150"/>
          <p14:tracePt t="74636" x="1803400" y="3994150"/>
          <p14:tracePt t="74652" x="1733550" y="3994150"/>
          <p14:tracePt t="74669" x="1695450" y="4000500"/>
          <p14:tracePt t="74685" x="1600200" y="4025900"/>
          <p14:tracePt t="74702" x="1568450" y="4032250"/>
          <p14:tracePt t="74719" x="1536700" y="4044950"/>
          <p14:tracePt t="74736" x="1517650" y="4044950"/>
          <p14:tracePt t="74752" x="1511300" y="4057650"/>
          <p14:tracePt t="74769" x="1498600" y="4064000"/>
          <p14:tracePt t="74785" x="1498600" y="4070350"/>
          <p14:tracePt t="74802" x="1498600" y="4114800"/>
          <p14:tracePt t="74818" x="1536700" y="4178300"/>
          <p14:tracePt t="74835" x="1606550" y="4260850"/>
          <p14:tracePt t="74852" x="1752600" y="4330700"/>
          <p14:tracePt t="74868" x="1803400" y="4356100"/>
          <p14:tracePt t="74885" x="1873250" y="4362450"/>
          <p14:tracePt t="74902" x="1930400" y="4362450"/>
          <p14:tracePt t="74918" x="2006600" y="4362450"/>
          <p14:tracePt t="74935" x="2076450" y="4362450"/>
          <p14:tracePt t="74952" x="2159000" y="4362450"/>
          <p14:tracePt t="74968" x="2273300" y="4349750"/>
          <p14:tracePt t="74985" x="2317750" y="4349750"/>
          <p14:tracePt t="75002" x="2336800" y="4349750"/>
          <p14:tracePt t="75019" x="2355850" y="4349750"/>
          <p14:tracePt t="75035" x="2374900" y="4356100"/>
          <p14:tracePt t="75052" x="2381250" y="4356100"/>
          <p14:tracePt t="75068" x="2387600" y="4368800"/>
          <p14:tracePt t="75085" x="2406650" y="4394200"/>
          <p14:tracePt t="75102" x="2413000" y="4400550"/>
          <p14:tracePt t="75118" x="2413000" y="4413250"/>
          <p14:tracePt t="75135" x="2413000" y="4419600"/>
          <p14:tracePt t="75195" x="2419350" y="4419600"/>
          <p14:tracePt t="75202" x="2425700" y="4419600"/>
          <p14:tracePt t="75209" x="2425700" y="4406900"/>
          <p14:tracePt t="75218" x="2444750" y="4368800"/>
          <p14:tracePt t="75235" x="2495550" y="4267200"/>
          <p14:tracePt t="75252" x="2514600" y="4197350"/>
          <p14:tracePt t="75268" x="2533650" y="4121150"/>
          <p14:tracePt t="75285" x="2533650" y="4102100"/>
          <p14:tracePt t="75301" x="2533650" y="4095750"/>
          <p14:tracePt t="75320" x="2533650" y="4083050"/>
          <p14:tracePt t="75335" x="2533650" y="4051300"/>
          <p14:tracePt t="75351" x="2533650" y="4025900"/>
          <p14:tracePt t="75368" x="2546350" y="3994150"/>
          <p14:tracePt t="75385" x="2546350" y="3911600"/>
          <p14:tracePt t="75401" x="2552700" y="3867150"/>
          <p14:tracePt t="75418" x="2559050" y="3829050"/>
          <p14:tracePt t="75435" x="2559050" y="3771900"/>
          <p14:tracePt t="75451" x="2559050" y="3746500"/>
          <p14:tracePt t="75468" x="2559050" y="3714750"/>
          <p14:tracePt t="75486" x="2559050" y="3708400"/>
          <p14:tracePt t="75501" x="2559050" y="3683000"/>
          <p14:tracePt t="75518" x="2559050" y="3663950"/>
          <p14:tracePt t="75618" x="2559050" y="3683000"/>
          <p14:tracePt t="75624" x="2559050" y="3714750"/>
          <p14:tracePt t="75634" x="2559050" y="3759200"/>
          <p14:tracePt t="75651" x="2559050" y="3867150"/>
          <p14:tracePt t="75668" x="2559050" y="3975100"/>
          <p14:tracePt t="75685" x="2559050" y="4038600"/>
          <p14:tracePt t="75701" x="2559050" y="4089400"/>
          <p14:tracePt t="75718" x="2559050" y="4165600"/>
          <p14:tracePt t="75734" x="2559050" y="4235450"/>
          <p14:tracePt t="75751" x="2540000" y="4286250"/>
          <p14:tracePt t="75768" x="2540000" y="4318000"/>
          <p14:tracePt t="75784" x="2533650" y="4356100"/>
          <p14:tracePt t="75801" x="2533650" y="4368800"/>
          <p14:tracePt t="75835" x="2533650" y="4375150"/>
          <p14:tracePt t="75865" x="2533650" y="4324350"/>
          <p14:tracePt t="75873" x="2533650" y="4273550"/>
          <p14:tracePt t="75885" x="2533650" y="4197350"/>
          <p14:tracePt t="75901" x="2533650" y="4013200"/>
          <p14:tracePt t="75918" x="2527300" y="3956050"/>
          <p14:tracePt t="75934" x="2527300" y="3867150"/>
          <p14:tracePt t="75938" x="2520950" y="3841750"/>
          <p14:tracePt t="75951" x="2520950" y="3816350"/>
          <p14:tracePt t="75968" x="2520950" y="3784600"/>
          <p14:tracePt t="75984" x="2520950" y="3778250"/>
          <p14:tracePt t="76018" x="2520950" y="3765550"/>
          <p14:tracePt t="76076" x="2520950" y="3771900"/>
          <p14:tracePt t="76083" x="2520950" y="3790950"/>
          <p14:tracePt t="76091" x="2520950" y="3810000"/>
          <p14:tracePt t="76101" x="2520950" y="3860800"/>
          <p14:tracePt t="76118" x="2520950" y="3937000"/>
          <p14:tracePt t="76134" x="2514600" y="4095750"/>
          <p14:tracePt t="76151" x="2501900" y="4197350"/>
          <p14:tracePt t="76167" x="2495550" y="4267200"/>
          <p14:tracePt t="76184" x="2489200" y="4298950"/>
          <p14:tracePt t="76201" x="2489200" y="4330700"/>
          <p14:tracePt t="76218" x="2489200" y="4343400"/>
          <p14:tracePt t="76265" x="2489200" y="4286250"/>
          <p14:tracePt t="76272" x="2489200" y="4197350"/>
          <p14:tracePt t="76284" x="2489200" y="4108450"/>
          <p14:tracePt t="76301" x="2489200" y="3943350"/>
          <p14:tracePt t="76317" x="2489200" y="3702050"/>
          <p14:tracePt t="76334" x="2489200" y="3651250"/>
          <p14:tracePt t="76350" x="2489200" y="3638550"/>
          <p14:tracePt t="76389" x="2489200" y="3644900"/>
          <p14:tracePt t="76401" x="2489200" y="3695700"/>
          <p14:tracePt t="76418" x="2489200" y="3752850"/>
          <p14:tracePt t="76434" x="2489200" y="3854450"/>
          <p14:tracePt t="76450" x="2489200" y="3892550"/>
          <p14:tracePt t="76467" x="2489200" y="3930650"/>
          <p14:tracePt t="76484" x="2489200" y="3981450"/>
          <p14:tracePt t="76501" x="2489200" y="4019550"/>
          <p14:tracePt t="76517" x="2489200" y="4044950"/>
          <p14:tracePt t="76534" x="2489200" y="4083050"/>
          <p14:tracePt t="76550" x="2482850" y="4114800"/>
          <p14:tracePt t="76567" x="2470150" y="4127500"/>
          <p14:tracePt t="76583" x="2470150" y="4140200"/>
          <p14:tracePt t="76600" x="2470150" y="4159250"/>
          <p14:tracePt t="76634" x="2470150" y="4165600"/>
          <p14:tracePt t="76680" x="2463800" y="4165600"/>
          <p14:tracePt t="76746" x="2457450" y="4165600"/>
          <p14:tracePt t="76783" x="2451100" y="4165600"/>
          <p14:tracePt t="77037" x="2444750" y="4171950"/>
          <p14:tracePt t="77045" x="2438400" y="4171950"/>
          <p14:tracePt t="77052" x="2432050" y="4171950"/>
          <p14:tracePt t="77067" x="2425700" y="4171950"/>
          <p14:tracePt t="77083" x="2425700" y="4178300"/>
          <p14:tracePt t="77110" x="2432050" y="4184650"/>
          <p14:tracePt t="77119" x="2514600" y="4210050"/>
          <p14:tracePt t="77134" x="2654300" y="4216400"/>
          <p14:tracePt t="77150" x="2990850" y="4191000"/>
          <p14:tracePt t="77167" x="3333750" y="4127500"/>
          <p14:tracePt t="77183" x="3911600" y="4038600"/>
          <p14:tracePt t="77200" x="4114800" y="4019550"/>
          <p14:tracePt t="77216" x="4425950" y="3994150"/>
          <p14:tracePt t="77233" x="4654550" y="3956050"/>
          <p14:tracePt t="77250" x="5086350" y="3924300"/>
          <p14:tracePt t="77266" x="5276850" y="3911600"/>
          <p14:tracePt t="77283" x="5524500" y="3949700"/>
          <p14:tracePt t="77300" x="6000750" y="4064000"/>
          <p14:tracePt t="77316" x="6311900" y="4108450"/>
          <p14:tracePt t="77333" x="6565900" y="4140200"/>
          <p14:tracePt t="77350" x="6731000" y="4171950"/>
          <p14:tracePt t="77367" x="7143750" y="4254500"/>
          <p14:tracePt t="77383" x="7321550" y="4286250"/>
          <p14:tracePt t="77400" x="7531100" y="4337050"/>
          <p14:tracePt t="77416" x="7810500" y="4368800"/>
          <p14:tracePt t="77433" x="7956550" y="4362450"/>
          <p14:tracePt t="77449" x="8121650" y="4324350"/>
          <p14:tracePt t="77467" x="8261350" y="4273550"/>
          <p14:tracePt t="77483" x="8413750" y="4216400"/>
          <p14:tracePt t="77499" x="8496300" y="4191000"/>
          <p14:tracePt t="77517" x="8604250" y="4159250"/>
          <p14:tracePt t="77533" x="8775700" y="4121150"/>
          <p14:tracePt t="77549" x="8845550" y="4114800"/>
          <p14:tracePt t="77567" x="8870950" y="4114800"/>
          <p14:tracePt t="77583" x="8902700" y="4114800"/>
          <p14:tracePt t="77599" x="8928100" y="4102100"/>
          <p14:tracePt t="77616" x="8953500" y="4095750"/>
          <p14:tracePt t="77633" x="8972550" y="4089400"/>
          <p14:tracePt t="77649" x="8991600" y="4076700"/>
          <p14:tracePt t="77666" x="9029700" y="4013200"/>
          <p14:tracePt t="77683" x="9042400" y="3943350"/>
          <p14:tracePt t="77699" x="9029700" y="3835400"/>
          <p14:tracePt t="77716" x="8978900" y="3727450"/>
          <p14:tracePt t="77733" x="8966200" y="3689350"/>
          <p14:tracePt t="77749" x="8966200" y="3644900"/>
          <p14:tracePt t="77766" x="8966200" y="3562350"/>
          <p14:tracePt t="77783" x="8966200" y="3498850"/>
          <p14:tracePt t="77799" x="8966200" y="3473450"/>
          <p14:tracePt t="77816" x="8966200" y="3441700"/>
          <p14:tracePt t="77832" x="8953500" y="3416300"/>
          <p14:tracePt t="77850" x="8909050" y="3378200"/>
          <p14:tracePt t="77866" x="8763000" y="3340100"/>
          <p14:tracePt t="77882" x="8534400" y="3321050"/>
          <p14:tracePt t="77899" x="8375650" y="3333750"/>
          <p14:tracePt t="77916" x="8178800" y="3365500"/>
          <p14:tracePt t="77932" x="8045450" y="3416300"/>
          <p14:tracePt t="77935" x="8013700" y="3429000"/>
          <p14:tracePt t="77949" x="7962900" y="3448050"/>
          <p14:tracePt t="77966" x="7931150" y="3486150"/>
          <p14:tracePt t="77982" x="7886700" y="3530600"/>
          <p14:tracePt t="77999" x="7854950" y="3587750"/>
          <p14:tracePt t="78016" x="7829550" y="3632200"/>
          <p14:tracePt t="78033" x="7823200" y="3663950"/>
          <p14:tracePt t="78049" x="7854950" y="3733800"/>
          <p14:tracePt t="78066" x="7937500" y="3803650"/>
          <p14:tracePt t="78082" x="8128000" y="3892550"/>
          <p14:tracePt t="78099" x="8312150" y="3924300"/>
          <p14:tracePt t="78115" x="8616950" y="3937000"/>
          <p14:tracePt t="78132" x="8705850" y="3924300"/>
          <p14:tracePt t="78149" x="8763000" y="3892550"/>
          <p14:tracePt t="78165" x="8839200" y="3803650"/>
          <p14:tracePt t="78182" x="8858250" y="3702050"/>
          <p14:tracePt t="78199" x="8845550" y="3594100"/>
          <p14:tracePt t="78215" x="8769350" y="3479800"/>
          <p14:tracePt t="78232" x="8604250" y="3333750"/>
          <p14:tracePt t="78249" x="8464550" y="3257550"/>
          <p14:tracePt t="78265" x="8248650" y="3213100"/>
          <p14:tracePt t="78282" x="8039100" y="3225800"/>
          <p14:tracePt t="78299" x="7956550" y="3251200"/>
          <p14:tracePt t="78316" x="7912100" y="3282950"/>
          <p14:tracePt t="78332" x="7861300" y="3359150"/>
          <p14:tracePt t="78349" x="7816850" y="3467100"/>
          <p14:tracePt t="78366" x="7816850" y="3536950"/>
          <p14:tracePt t="78382" x="7861300" y="3600450"/>
          <p14:tracePt t="78398" x="8064500" y="3727450"/>
          <p14:tracePt t="78415" x="8147050" y="3740150"/>
          <p14:tracePt t="78432" x="8197850" y="3740150"/>
          <p14:tracePt t="78449" x="8210550" y="3740150"/>
          <p14:tracePt t="78465" x="8248650" y="3721100"/>
          <p14:tracePt t="78482" x="8267700" y="3613150"/>
          <p14:tracePt t="78498" x="8242300" y="3536950"/>
          <p14:tracePt t="78515" x="8134350" y="3422650"/>
          <p14:tracePt t="78532" x="8020050" y="3365500"/>
          <p14:tracePt t="78549" x="7924800" y="3346450"/>
          <p14:tracePt t="78565" x="7874000" y="3346450"/>
          <p14:tracePt t="78582" x="7797800" y="3403600"/>
          <p14:tracePt t="78598" x="7759700" y="3460750"/>
          <p14:tracePt t="78615" x="7747000" y="3530600"/>
          <p14:tracePt t="78632" x="7753350" y="3581400"/>
          <p14:tracePt t="78648" x="7778750" y="3625850"/>
          <p14:tracePt t="78665" x="7829550" y="3657600"/>
          <p14:tracePt t="78682" x="7854950" y="3663950"/>
          <p14:tracePt t="78699" x="7880350" y="3663950"/>
          <p14:tracePt t="78715" x="7893050" y="3663950"/>
        </p14:tracePtLst>
      </p14:laserTraceLst>
    </p:ext>
  </p:extLst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1205</Words>
  <Application>Microsoft Office PowerPoint</Application>
  <PresentationFormat>Diavoorstelling (4:3)</PresentationFormat>
  <Paragraphs>628</Paragraphs>
  <Slides>34</Slides>
  <Notes>1</Notes>
  <HiddenSlides>0</HiddenSlides>
  <MMClips>34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3" baseType="lpstr">
      <vt:lpstr>ＭＳ Ｐゴシック</vt:lpstr>
      <vt:lpstr>Arial</vt:lpstr>
      <vt:lpstr>Calibri</vt:lpstr>
      <vt:lpstr>Courier New</vt:lpstr>
      <vt:lpstr>Symbol</vt:lpstr>
      <vt:lpstr>Webdings</vt:lpstr>
      <vt:lpstr>KU Leuven</vt:lpstr>
      <vt:lpstr>KU Leuven sedes</vt:lpstr>
      <vt:lpstr>Werkblad</vt:lpstr>
      <vt:lpstr>Infosessie 2020 Bio-ingenieur</vt:lpstr>
      <vt:lpstr>Bio-ingenieur ● Profilering</vt:lpstr>
      <vt:lpstr>Bio-ingenieur ● Profilering</vt:lpstr>
      <vt:lpstr>Bio-ingenieur ● Profilering</vt:lpstr>
      <vt:lpstr>Profiel: scholieren </vt:lpstr>
      <vt:lpstr>Starters</vt:lpstr>
      <vt:lpstr>Bio-ingenieur  Opleiding</vt:lpstr>
      <vt:lpstr>Bachelor in de bio-ingenieurswetenschappen</vt:lpstr>
      <vt:lpstr>Bachelor in de bio-ingenieurswetenschappen Voorbeeld week 1e fase</vt:lpstr>
      <vt:lpstr>Slaagpercentages vakken 1ste fase</vt:lpstr>
      <vt:lpstr>Bachelor in de bio-ingenieurswetenschappen</vt:lpstr>
      <vt:lpstr>Bachelor in de bio-ingenieurswetenschappen</vt:lpstr>
      <vt:lpstr>Begeleiding van onze studenten in  1ste bachelor</vt:lpstr>
      <vt:lpstr>Slaagkansen</vt:lpstr>
      <vt:lpstr>IJkingstoets bio-ingenieur</vt:lpstr>
      <vt:lpstr>IJkingstoets bio-ingenieur</vt:lpstr>
      <vt:lpstr>Overzicht ijkingstoetsen</vt:lpstr>
      <vt:lpstr>Overzicht ijkingstoetsen</vt:lpstr>
      <vt:lpstr>PowerPoint-presentatie</vt:lpstr>
      <vt:lpstr>Studievoortgangcijfers academiejaar 2016 – 2017 in 1e bachelor </vt:lpstr>
      <vt:lpstr>Starters</vt:lpstr>
      <vt:lpstr>Vooropleiding en slaagpercentages</vt:lpstr>
      <vt:lpstr>Masteropleidingen</vt:lpstr>
      <vt:lpstr>Masteropleidingen</vt:lpstr>
      <vt:lpstr>Masteropleidingen</vt:lpstr>
      <vt:lpstr>Andere masteropleidingen</vt:lpstr>
      <vt:lpstr>Studeren in het buitenland</vt:lpstr>
      <vt:lpstr>Bio-ingenieur: major-minor</vt:lpstr>
      <vt:lpstr>Sectoren</vt:lpstr>
      <vt:lpstr>Tewerkstelling: functie</vt:lpstr>
      <vt:lpstr>Sterke punten van de opleiding</vt:lpstr>
      <vt:lpstr>Loopbaan</vt:lpstr>
      <vt:lpstr>Infodagen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2017-09-13T11:56:44Z</dcterms:created>
  <dcterms:modified xsi:type="dcterms:W3CDTF">2021-09-23T13:41:22Z</dcterms:modified>
</cp:coreProperties>
</file>