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52" r:id="rId6"/>
  </p:sldMasterIdLst>
  <p:notesMasterIdLst>
    <p:notesMasterId r:id="rId21"/>
  </p:notesMasterIdLst>
  <p:sldIdLst>
    <p:sldId id="256" r:id="rId7"/>
    <p:sldId id="257" r:id="rId8"/>
    <p:sldId id="258" r:id="rId9"/>
    <p:sldId id="284" r:id="rId10"/>
    <p:sldId id="264" r:id="rId11"/>
    <p:sldId id="261" r:id="rId12"/>
    <p:sldId id="262" r:id="rId13"/>
    <p:sldId id="278" r:id="rId14"/>
    <p:sldId id="279" r:id="rId15"/>
    <p:sldId id="265" r:id="rId16"/>
    <p:sldId id="286" r:id="rId17"/>
    <p:sldId id="267" r:id="rId18"/>
    <p:sldId id="271" r:id="rId19"/>
    <p:sldId id="274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4660"/>
  </p:normalViewPr>
  <p:slideViewPr>
    <p:cSldViewPr snapToGrid="0">
      <p:cViewPr>
        <p:scale>
          <a:sx n="80" d="100"/>
          <a:sy n="80" d="100"/>
        </p:scale>
        <p:origin x="1044" y="10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B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het formaat van de notities te bewerken</a:t>
            </a:r>
          </a:p>
        </p:txBody>
      </p:sp>
      <p:sp>
        <p:nvSpPr>
          <p:cNvPr id="37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B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&lt;koptekst&gt;</a:t>
            </a:r>
          </a:p>
        </p:txBody>
      </p:sp>
      <p:sp>
        <p:nvSpPr>
          <p:cNvPr id="37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B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&lt;datum/tijd&gt;</a:t>
            </a:r>
          </a:p>
        </p:txBody>
      </p:sp>
      <p:sp>
        <p:nvSpPr>
          <p:cNvPr id="37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B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&lt;voettekst&gt;</a:t>
            </a:r>
          </a:p>
        </p:txBody>
      </p:sp>
      <p:sp>
        <p:nvSpPr>
          <p:cNvPr id="37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0F009F2-4A06-4E38-83A2-6758EEA571CA}" type="slidenum">
              <a:rPr lang="nl-B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nl-B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TextShape 2"/>
          <p:cNvSpPr txBox="1"/>
          <p:nvPr/>
        </p:nvSpPr>
        <p:spPr>
          <a:xfrm>
            <a:off x="684000" y="540000"/>
            <a:ext cx="2699640" cy="35964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lIns="90000" anchor="ctr"/>
          <a:lstStyle/>
          <a:p>
            <a:pPr>
              <a:lnSpc>
                <a:spcPct val="100000"/>
              </a:lnSpc>
            </a:pPr>
            <a:r>
              <a:rPr lang="nl-B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Kop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7" name="TextShape 3"/>
          <p:cNvSpPr txBox="1"/>
          <p:nvPr/>
        </p:nvSpPr>
        <p:spPr>
          <a:xfrm>
            <a:off x="3537000" y="540000"/>
            <a:ext cx="2699640" cy="359640"/>
          </a:xfrm>
          <a:prstGeom prst="rect">
            <a:avLst/>
          </a:prstGeom>
          <a:noFill/>
          <a:ln>
            <a:noFill/>
          </a:ln>
        </p:spPr>
        <p:txBody>
          <a:bodyPr lIns="90000" anchor="ctr"/>
          <a:lstStyle/>
          <a:p>
            <a:pPr algn="r">
              <a:lnSpc>
                <a:spcPct val="100000"/>
              </a:lnSpc>
            </a:pPr>
            <a:fld id="{35697C15-5FE0-4163-8234-70C7E109D29B}" type="datetime1">
              <a:rPr lang="nl-BE" sz="900" b="0" strike="noStrike" spc="-1">
                <a:solidFill>
                  <a:srgbClr val="0033A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8" name="TextShape 4"/>
          <p:cNvSpPr txBox="1"/>
          <p:nvPr/>
        </p:nvSpPr>
        <p:spPr>
          <a:xfrm>
            <a:off x="720000" y="8280000"/>
            <a:ext cx="2699640" cy="359640"/>
          </a:xfrm>
          <a:prstGeom prst="rect">
            <a:avLst/>
          </a:prstGeom>
          <a:noFill/>
          <a:ln>
            <a:noFill/>
          </a:ln>
        </p:spPr>
        <p:txBody>
          <a:bodyPr lIns="90000" anchor="ctr"/>
          <a:lstStyle/>
          <a:p>
            <a:pPr>
              <a:lnSpc>
                <a:spcPct val="100000"/>
              </a:lnSpc>
            </a:pPr>
            <a:r>
              <a:rPr lang="nl-BE" sz="10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Voet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9" name="TextShape 5"/>
          <p:cNvSpPr txBox="1"/>
          <p:nvPr/>
        </p:nvSpPr>
        <p:spPr>
          <a:xfrm>
            <a:off x="3537000" y="8280000"/>
            <a:ext cx="2699640" cy="359640"/>
          </a:xfrm>
          <a:prstGeom prst="rect">
            <a:avLst/>
          </a:prstGeom>
          <a:noFill/>
          <a:ln>
            <a:noFill/>
          </a:ln>
        </p:spPr>
        <p:txBody>
          <a:bodyPr lIns="90000" anchor="ctr"/>
          <a:lstStyle/>
          <a:p>
            <a:pPr algn="r">
              <a:lnSpc>
                <a:spcPct val="100000"/>
              </a:lnSpc>
            </a:pPr>
            <a:fld id="{6292C782-6F61-46BB-A266-8FD646A1DB7A}" type="slidenum">
              <a:rPr lang="nl-BE" sz="900" b="0" strike="noStrike" spc="-1">
                <a:solidFill>
                  <a:srgbClr val="FF5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0F009F2-4A06-4E38-83A2-6758EEA571CA}" type="slidenum">
              <a:rPr lang="nl-BE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607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2" name="Afbeelding 41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43" name="Afbeelding 42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83" name="Afbeelding 82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84" name="Afbeelding 83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125" name="Afbeelding 124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126" name="Afbeelding 125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205" name="Afbeelding 204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206" name="Afbeelding 205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245" name="Afbeelding 244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246" name="Afbeelding 245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731880" y="2157120"/>
            <a:ext cx="3033720" cy="3634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BE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51912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369" name="Afbeelding 368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  <p:pic>
        <p:nvPicPr>
          <p:cNvPr id="370" name="Afbeelding 369"/>
          <p:cNvPicPr/>
          <p:nvPr/>
        </p:nvPicPr>
        <p:blipFill>
          <a:blip r:embed="rId2"/>
          <a:stretch/>
        </p:blipFill>
        <p:spPr>
          <a:xfrm>
            <a:off x="1256760" y="4961520"/>
            <a:ext cx="2088360" cy="166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16664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345760" y="583272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1912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45760" y="4961880"/>
            <a:ext cx="17391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9120" y="5832720"/>
            <a:ext cx="3564360" cy="7948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200400" cy="6857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op het pictogram als u een afbeelding wilt toevoegen</a:t>
            </a:r>
            <a:endParaRPr lang="nl-NL" sz="14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 rot="10800000">
            <a:off x="12228120" y="6904440"/>
            <a:ext cx="5455800" cy="695016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731880" y="2057040"/>
            <a:ext cx="5341320" cy="423720"/>
          </a:xfrm>
          <a:prstGeom prst="rect">
            <a:avLst/>
          </a:prstGeom>
        </p:spPr>
        <p:txBody>
          <a:bodyPr lIns="0" tIns="36000" rIns="90000" bIns="0" anchor="b"/>
          <a:lstStyle/>
          <a:p>
            <a:pPr marL="133200">
              <a:lnSpc>
                <a:spcPct val="100000"/>
              </a:lnSpc>
            </a:pPr>
            <a:r>
              <a:rPr lang="nl-NL" sz="2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titel van de presentatie</a:t>
            </a:r>
            <a:endParaRPr lang="nl-NL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731880" y="4123080"/>
            <a:ext cx="2397240" cy="4049640"/>
          </a:xfrm>
          <a:prstGeom prst="rect">
            <a:avLst/>
          </a:prstGeom>
        </p:spPr>
        <p:txBody>
          <a:bodyPr lIns="90000" tIns="36000" bIns="36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Naam van de spreker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14515560" y="205200"/>
            <a:ext cx="5455800" cy="14159160"/>
          </a:xfrm>
          <a:custGeom>
            <a:avLst/>
            <a:gdLst/>
            <a:ahLst/>
            <a:cxnLst/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 rot="10800000">
            <a:off x="12237120" y="6904080"/>
            <a:ext cx="3406320" cy="699300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 rot="10800000">
            <a:off x="12207960" y="3821760"/>
            <a:ext cx="1198440" cy="3112200"/>
          </a:xfrm>
          <a:prstGeom prst="rect">
            <a:avLst/>
          </a:prstGeom>
        </p:spPr>
        <p:txBody>
          <a:bodyPr lIns="90000"/>
          <a:lstStyle/>
          <a:p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595080" y="268560"/>
            <a:ext cx="3354840" cy="118404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ftr"/>
          </p:nvPr>
        </p:nvSpPr>
        <p:spPr>
          <a:xfrm>
            <a:off x="8610480" y="6265440"/>
            <a:ext cx="2742840" cy="156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Titel van de presentatie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/>
          </p:nvPr>
        </p:nvSpPr>
        <p:spPr>
          <a:xfrm>
            <a:off x="8610480" y="6418080"/>
            <a:ext cx="2742840" cy="173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18BE17CA-13BD-4C48-946F-962017CEFDFB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F8C1169D-8E13-438D-A5B2-608C0A6F03AB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‹nr.›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34680" y="1990080"/>
            <a:ext cx="6231960" cy="336456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modelstijlen te bewerken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68200" lvl="1" indent="-256680">
              <a:lnSpc>
                <a:spcPct val="100000"/>
              </a:lnSpc>
              <a:buClr>
                <a:srgbClr val="FF500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Tweede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671400" lvl="2" indent="-220320">
              <a:lnSpc>
                <a:spcPct val="100000"/>
              </a:lnSpc>
              <a:buClr>
                <a:srgbClr val="80808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73160" lvl="3" indent="-218880">
              <a:lnSpc>
                <a:spcPct val="100000"/>
              </a:lnSpc>
              <a:buClr>
                <a:srgbClr val="FF500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76360" lvl="4" indent="-231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Vijfde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7404840" y="683640"/>
            <a:ext cx="4126320" cy="4671000"/>
          </a:xfrm>
          <a:prstGeom prst="rect">
            <a:avLst/>
          </a:prstGeom>
        </p:spPr>
        <p:txBody>
          <a:bodyPr lIns="90000" tIns="144000" rIns="90000" bIns="45000"/>
          <a:lstStyle/>
          <a:p>
            <a:pPr algn="ctr"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op het pictogram als u een afbeelding wilt toevoegen</a:t>
            </a:r>
            <a:endParaRPr lang="nl-NL" sz="12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731880" y="711360"/>
            <a:ext cx="5338440" cy="340560"/>
          </a:xfrm>
          <a:prstGeom prst="rect">
            <a:avLst/>
          </a:prstGeom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stijl te bewerken</a:t>
            </a:r>
            <a:endParaRPr lang="nl-N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87" name="PlaceHolder 2"/>
          <p:cNvSpPr>
            <a:spLocks noGrp="1"/>
          </p:cNvSpPr>
          <p:nvPr>
            <p:ph type="ftr"/>
          </p:nvPr>
        </p:nvSpPr>
        <p:spPr>
          <a:xfrm>
            <a:off x="8610480" y="6265440"/>
            <a:ext cx="2742840" cy="156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Titel van de presentatie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>
          <a:xfrm>
            <a:off x="8610480" y="6418080"/>
            <a:ext cx="2742840" cy="173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0BDEA8B6-3325-4911-9AD0-A40558D82C0C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0A6C1E89-F2E4-453A-8FC8-4A1F16EEA51C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‹nr.›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34680" y="1990080"/>
            <a:ext cx="6231960" cy="336456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modelstijlen te bewerken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68200" lvl="1" indent="-256680">
              <a:lnSpc>
                <a:spcPct val="100000"/>
              </a:lnSpc>
              <a:buClr>
                <a:srgbClr val="FF500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Tweede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671400" lvl="2" indent="-220320">
              <a:lnSpc>
                <a:spcPct val="100000"/>
              </a:lnSpc>
              <a:buClr>
                <a:srgbClr val="80808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73160" lvl="3" indent="-218880">
              <a:lnSpc>
                <a:spcPct val="100000"/>
              </a:lnSpc>
              <a:buClr>
                <a:srgbClr val="FF500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76360" lvl="4" indent="-231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Vijfde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7404840" y="683640"/>
            <a:ext cx="4177080" cy="2240640"/>
          </a:xfrm>
          <a:prstGeom prst="rect">
            <a:avLst/>
          </a:prstGeom>
        </p:spPr>
        <p:txBody>
          <a:bodyPr lIns="90000" tIns="144000" rIns="90000" bIns="45000"/>
          <a:lstStyle/>
          <a:p>
            <a:pPr algn="ctr"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op het pictogram als u een afbeelding wilt toevoegen</a:t>
            </a:r>
            <a:endParaRPr lang="nl-NL" sz="12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7404840" y="3113640"/>
            <a:ext cx="4177080" cy="2240640"/>
          </a:xfrm>
          <a:prstGeom prst="rect">
            <a:avLst/>
          </a:prstGeom>
        </p:spPr>
        <p:txBody>
          <a:bodyPr lIns="90000" tIns="144000" rIns="90000" bIns="45000"/>
          <a:lstStyle/>
          <a:p>
            <a:pPr algn="ctr">
              <a:lnSpc>
                <a:spcPct val="100000"/>
              </a:lnSpc>
            </a:pPr>
            <a:r>
              <a:rPr lang="nl-NL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op het pictogram als u een afbeelding wilt toevoegen</a:t>
            </a:r>
            <a:endParaRPr lang="nl-NL" sz="12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title"/>
          </p:nvPr>
        </p:nvSpPr>
        <p:spPr>
          <a:xfrm>
            <a:off x="731880" y="711360"/>
            <a:ext cx="5338440" cy="340560"/>
          </a:xfrm>
          <a:prstGeom prst="rect">
            <a:avLst/>
          </a:prstGeom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stijl te bewerken</a:t>
            </a:r>
            <a:endParaRPr lang="nl-N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169" name="PlaceHolder 2"/>
          <p:cNvSpPr>
            <a:spLocks noGrp="1"/>
          </p:cNvSpPr>
          <p:nvPr>
            <p:ph type="ftr"/>
          </p:nvPr>
        </p:nvSpPr>
        <p:spPr>
          <a:xfrm>
            <a:off x="8610480" y="6265440"/>
            <a:ext cx="2742840" cy="156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Titel van de presentatie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/>
          </p:nvPr>
        </p:nvSpPr>
        <p:spPr>
          <a:xfrm>
            <a:off x="8610480" y="6418080"/>
            <a:ext cx="2742840" cy="173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F77D0C8B-E604-44C6-9F52-C9650BBA3EB3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C3E67C65-5E68-4FFA-951A-8FE493C78A5D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‹nr.›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34680" y="1990080"/>
            <a:ext cx="9387360" cy="346680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modelstijlen te bewerken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68200" lvl="1" indent="-256680">
              <a:lnSpc>
                <a:spcPct val="100000"/>
              </a:lnSpc>
              <a:buClr>
                <a:srgbClr val="FF500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Tweede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671400" lvl="2" indent="-220320">
              <a:lnSpc>
                <a:spcPct val="100000"/>
              </a:lnSpc>
              <a:buClr>
                <a:srgbClr val="80808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73160" lvl="3" indent="-218880">
              <a:lnSpc>
                <a:spcPct val="100000"/>
              </a:lnSpc>
              <a:buClr>
                <a:srgbClr val="FF500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76360" lvl="4" indent="-231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Vijfde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title"/>
          </p:nvPr>
        </p:nvSpPr>
        <p:spPr>
          <a:xfrm>
            <a:off x="731880" y="711360"/>
            <a:ext cx="5340600" cy="340560"/>
          </a:xfrm>
          <a:prstGeom prst="rect">
            <a:avLst/>
          </a:prstGeom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stijl te bewerken</a:t>
            </a:r>
            <a:endParaRPr lang="nl-N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209" name="PlaceHolder 2"/>
          <p:cNvSpPr>
            <a:spLocks noGrp="1"/>
          </p:cNvSpPr>
          <p:nvPr>
            <p:ph type="ftr"/>
          </p:nvPr>
        </p:nvSpPr>
        <p:spPr>
          <a:xfrm>
            <a:off x="8610480" y="6265440"/>
            <a:ext cx="2742840" cy="156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Titel van de presentatie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/>
          </p:nvPr>
        </p:nvSpPr>
        <p:spPr>
          <a:xfrm>
            <a:off x="8610480" y="6418080"/>
            <a:ext cx="2742840" cy="173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A9150B65-212E-4FD3-9DC1-94B082E9D21E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D7022669-0125-4B95-9947-2A0B8E8E14B8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‹nr.›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34680" y="1990080"/>
            <a:ext cx="10718640" cy="346680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modelstijlen te bewerken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68200" lvl="1" indent="-256680">
              <a:lnSpc>
                <a:spcPct val="100000"/>
              </a:lnSpc>
              <a:buClr>
                <a:srgbClr val="FF500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Tweede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671400" lvl="2" indent="-220320">
              <a:lnSpc>
                <a:spcPct val="100000"/>
              </a:lnSpc>
              <a:buClr>
                <a:srgbClr val="808080"/>
              </a:buClr>
              <a:buSzPct val="90000"/>
              <a:buFont typeface="LucidaGrande"/>
              <a:buChar char="▶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073160" lvl="3" indent="-218880">
              <a:lnSpc>
                <a:spcPct val="100000"/>
              </a:lnSpc>
              <a:buClr>
                <a:srgbClr val="FF500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Vierde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476360" lvl="4" indent="-23148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Vijfde niveau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731880" y="711360"/>
            <a:ext cx="5338440" cy="340560"/>
          </a:xfrm>
          <a:prstGeom prst="rect">
            <a:avLst/>
          </a:prstGeom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Klik om de stijl te bewerken</a:t>
            </a:r>
            <a:endParaRPr lang="nl-NL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 hidden="1"/>
          <p:cNvSpPr/>
          <p:nvPr/>
        </p:nvSpPr>
        <p:spPr>
          <a:xfrm>
            <a:off x="0" y="5976000"/>
            <a:ext cx="12191760" cy="867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2" name="Afbeelding 10"/>
          <p:cNvPicPr/>
          <p:nvPr/>
        </p:nvPicPr>
        <p:blipFill>
          <a:blip r:embed="rId14"/>
          <a:srcRect l="3129" t="17121" r="81092" b="18853"/>
          <a:stretch/>
        </p:blipFill>
        <p:spPr>
          <a:xfrm>
            <a:off x="514800" y="6075000"/>
            <a:ext cx="1608480" cy="611640"/>
          </a:xfrm>
          <a:prstGeom prst="rect">
            <a:avLst/>
          </a:prstGeom>
          <a:ln>
            <a:noFill/>
          </a:ln>
        </p:spPr>
      </p:pic>
      <p:sp>
        <p:nvSpPr>
          <p:cNvPr id="333" name="PlaceHolder 2"/>
          <p:cNvSpPr>
            <a:spLocks noGrp="1"/>
          </p:cNvSpPr>
          <p:nvPr>
            <p:ph type="title"/>
          </p:nvPr>
        </p:nvSpPr>
        <p:spPr>
          <a:xfrm>
            <a:off x="731880" y="2157120"/>
            <a:ext cx="3033720" cy="783720"/>
          </a:xfrm>
          <a:prstGeom prst="rect">
            <a:avLst/>
          </a:prstGeom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54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DANK U</a:t>
            </a:r>
            <a:endParaRPr lang="nl-NL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0" y="4871880"/>
            <a:ext cx="12191760" cy="1971000"/>
          </a:xfrm>
          <a:prstGeom prst="rect">
            <a:avLst/>
          </a:prstGeom>
          <a:solidFill>
            <a:schemeClr val="bg1"/>
          </a:solidFill>
          <a:ln w="604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519120" y="4961880"/>
            <a:ext cx="3564360" cy="1666440"/>
          </a:xfrm>
          <a:prstGeom prst="rect">
            <a:avLst/>
          </a:prstGeom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9570600" y="-8640"/>
            <a:ext cx="2645640" cy="6866280"/>
          </a:xfrm>
          <a:custGeom>
            <a:avLst/>
            <a:gdLst/>
            <a:ahLst/>
            <a:cxnLst/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Tijdelijke aanduiding voor afbeelding 29"/>
          <p:cNvPicPr/>
          <p:nvPr/>
        </p:nvPicPr>
        <p:blipFill>
          <a:blip r:embed="rId3"/>
          <a:srcRect l="1016" r="14469" b="34166"/>
          <a:stretch/>
        </p:blipFill>
        <p:spPr>
          <a:xfrm>
            <a:off x="0" y="0"/>
            <a:ext cx="12196800" cy="6857640"/>
          </a:xfrm>
          <a:prstGeom prst="rect">
            <a:avLst/>
          </a:prstGeom>
          <a:ln>
            <a:noFill/>
          </a:ln>
        </p:spPr>
      </p:pic>
      <p:sp>
        <p:nvSpPr>
          <p:cNvPr id="377" name="TextShape 1"/>
          <p:cNvSpPr txBox="1"/>
          <p:nvPr/>
        </p:nvSpPr>
        <p:spPr>
          <a:xfrm rot="10800000">
            <a:off x="12228120" y="6904440"/>
            <a:ext cx="5455800" cy="69501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731880" y="2532960"/>
            <a:ext cx="2757940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Studiekeuzesessie </a:t>
            </a:r>
            <a:endParaRPr lang="nl-BE" cap="all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731880" y="2057040"/>
            <a:ext cx="9232920" cy="4237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90000" bIns="0" anchor="b"/>
          <a:lstStyle/>
          <a:p>
            <a:pPr marL="133200">
              <a:lnSpc>
                <a:spcPct val="100000"/>
              </a:lnSpc>
            </a:pPr>
            <a:r>
              <a:rPr lang="nl-NL" sz="2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Bachelor en master of laws in de rechten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0" name="TextShape 4"/>
          <p:cNvSpPr txBox="1"/>
          <p:nvPr/>
        </p:nvSpPr>
        <p:spPr>
          <a:xfrm>
            <a:off x="731880" y="4123080"/>
            <a:ext cx="3096000" cy="306360"/>
          </a:xfrm>
          <a:prstGeom prst="rect">
            <a:avLst/>
          </a:prstGeom>
          <a:solidFill>
            <a:srgbClr val="D9D9D9">
              <a:alpha val="92000"/>
            </a:srgbClr>
          </a:solidFill>
          <a:ln>
            <a:noFill/>
          </a:ln>
        </p:spPr>
        <p:txBody>
          <a:bodyPr lIns="90000" tIns="36000" bIns="36000"/>
          <a:lstStyle/>
          <a:p>
            <a:pPr>
              <a:lnSpc>
                <a:spcPct val="100000"/>
              </a:lnSpc>
            </a:pPr>
            <a:r>
              <a:rPr lang="nl-NL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Prof. dr. Frederic Eggermont</a:t>
            </a:r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1" name="TextShape 5"/>
          <p:cNvSpPr txBox="1"/>
          <p:nvPr/>
        </p:nvSpPr>
        <p:spPr>
          <a:xfrm rot="10800000">
            <a:off x="12237120" y="6904080"/>
            <a:ext cx="3406320" cy="6993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2" name="TextShape 6"/>
          <p:cNvSpPr txBox="1"/>
          <p:nvPr/>
        </p:nvSpPr>
        <p:spPr>
          <a:xfrm rot="10800000">
            <a:off x="12207960" y="3821760"/>
            <a:ext cx="1198440" cy="3112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3" name="TextShape 7"/>
          <p:cNvSpPr txBox="1"/>
          <p:nvPr/>
        </p:nvSpPr>
        <p:spPr>
          <a:xfrm>
            <a:off x="595080" y="268560"/>
            <a:ext cx="3354840" cy="11840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398C9EFB-1184-4204-884F-D86F1207A4C3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8B04F5ED-FDED-4931-B52E-A2AE81A3F086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10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1" name="TextShape 3"/>
          <p:cNvSpPr txBox="1"/>
          <p:nvPr/>
        </p:nvSpPr>
        <p:spPr>
          <a:xfrm>
            <a:off x="731880" y="1104120"/>
            <a:ext cx="1679040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TextShape 4"/>
          <p:cNvSpPr txBox="1"/>
          <p:nvPr/>
        </p:nvSpPr>
        <p:spPr>
          <a:xfrm>
            <a:off x="634680" y="1990080"/>
            <a:ext cx="9387360" cy="346680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33" name="TextShape 5"/>
          <p:cNvSpPr txBox="1"/>
          <p:nvPr/>
        </p:nvSpPr>
        <p:spPr>
          <a:xfrm>
            <a:off x="731880" y="711360"/>
            <a:ext cx="534060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91FD08-B664-46F1-8987-0167A20AD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6" t="17666" r="12531" b="13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EB60-3F98-5EE5-4EF5-1AB5B592E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>
            <a:extLst>
              <a:ext uri="{FF2B5EF4-FFF2-40B4-BE49-F238E27FC236}">
                <a16:creationId xmlns:a16="http://schemas.microsoft.com/office/drawing/2014/main" id="{2715CA0E-2E2B-0408-F4DD-DFF17B9D6CDC}"/>
              </a:ext>
            </a:extLst>
          </p:cNvPr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0" name="TextShape 2">
            <a:extLst>
              <a:ext uri="{FF2B5EF4-FFF2-40B4-BE49-F238E27FC236}">
                <a16:creationId xmlns:a16="http://schemas.microsoft.com/office/drawing/2014/main" id="{FF795FD8-410F-C820-B0C9-79A1DE5F18B3}"/>
              </a:ext>
            </a:extLst>
          </p:cNvPr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398C9EFB-1184-4204-884F-D86F1207A4C3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8B04F5ED-FDED-4931-B52E-A2AE81A3F086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11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1" name="TextShape 3">
            <a:extLst>
              <a:ext uri="{FF2B5EF4-FFF2-40B4-BE49-F238E27FC236}">
                <a16:creationId xmlns:a16="http://schemas.microsoft.com/office/drawing/2014/main" id="{6DBA1887-15A5-BD71-B57B-EF234401C47E}"/>
              </a:ext>
            </a:extLst>
          </p:cNvPr>
          <p:cNvSpPr txBox="1"/>
          <p:nvPr/>
        </p:nvSpPr>
        <p:spPr>
          <a:xfrm>
            <a:off x="731880" y="1104120"/>
            <a:ext cx="1679040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algn="ctr"/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TextShape 4">
            <a:extLst>
              <a:ext uri="{FF2B5EF4-FFF2-40B4-BE49-F238E27FC236}">
                <a16:creationId xmlns:a16="http://schemas.microsoft.com/office/drawing/2014/main" id="{77F5D468-8311-70B7-BB7B-721C9FC075BF}"/>
              </a:ext>
            </a:extLst>
          </p:cNvPr>
          <p:cNvSpPr txBox="1"/>
          <p:nvPr/>
        </p:nvSpPr>
        <p:spPr>
          <a:xfrm>
            <a:off x="634680" y="1990080"/>
            <a:ext cx="9387360" cy="346680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33" name="TextShape 5">
            <a:extLst>
              <a:ext uri="{FF2B5EF4-FFF2-40B4-BE49-F238E27FC236}">
                <a16:creationId xmlns:a16="http://schemas.microsoft.com/office/drawing/2014/main" id="{17C29F17-0F41-2614-A8EB-5634A20107DC}"/>
              </a:ext>
            </a:extLst>
          </p:cNvPr>
          <p:cNvSpPr txBox="1"/>
          <p:nvPr/>
        </p:nvSpPr>
        <p:spPr>
          <a:xfrm>
            <a:off x="731880" y="711360"/>
            <a:ext cx="534060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2022C3-E284-817A-C8A7-9197E79B6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 t="19290" r="10956" b="31735"/>
          <a:stretch/>
        </p:blipFill>
        <p:spPr>
          <a:xfrm>
            <a:off x="0" y="120315"/>
            <a:ext cx="11798280" cy="65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18F3FFF5-7B90-475D-BDE7-755FAF2454D0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D25DA9A1-8A07-45F3-A75C-2970358042D0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12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42" name="Afbeelding 12"/>
          <p:cNvPicPr/>
          <p:nvPr/>
        </p:nvPicPr>
        <p:blipFill>
          <a:blip r:embed="rId2"/>
          <a:stretch/>
        </p:blipFill>
        <p:spPr>
          <a:xfrm>
            <a:off x="2969530" y="1467358"/>
            <a:ext cx="4181040" cy="1095120"/>
          </a:xfrm>
          <a:prstGeom prst="rect">
            <a:avLst/>
          </a:prstGeom>
          <a:ln>
            <a:noFill/>
          </a:ln>
        </p:spPr>
      </p:pic>
      <p:sp>
        <p:nvSpPr>
          <p:cNvPr id="443" name="TextShape 3"/>
          <p:cNvSpPr txBox="1"/>
          <p:nvPr/>
        </p:nvSpPr>
        <p:spPr>
          <a:xfrm>
            <a:off x="2857920" y="1125818"/>
            <a:ext cx="4546920" cy="1916902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44" name="Tijdelijke aanduiding voor afbeelding 11"/>
          <p:cNvPicPr/>
          <p:nvPr/>
        </p:nvPicPr>
        <p:blipFill>
          <a:blip r:embed="rId3"/>
          <a:srcRect t="13815" b="13815"/>
          <a:stretch/>
        </p:blipFill>
        <p:spPr>
          <a:xfrm>
            <a:off x="7404840" y="683640"/>
            <a:ext cx="4177080" cy="2240640"/>
          </a:xfrm>
          <a:prstGeom prst="rect">
            <a:avLst/>
          </a:prstGeom>
          <a:ln>
            <a:noFill/>
          </a:ln>
        </p:spPr>
      </p:pic>
      <p:pic>
        <p:nvPicPr>
          <p:cNvPr id="445" name="Tijdelijke aanduiding voor afbeelding 13"/>
          <p:cNvPicPr/>
          <p:nvPr/>
        </p:nvPicPr>
        <p:blipFill>
          <a:blip r:embed="rId4"/>
          <a:srcRect t="9692" b="9692"/>
          <a:stretch/>
        </p:blipFill>
        <p:spPr>
          <a:xfrm>
            <a:off x="7404840" y="3113640"/>
            <a:ext cx="4177080" cy="2240640"/>
          </a:xfrm>
          <a:prstGeom prst="rect">
            <a:avLst/>
          </a:prstGeom>
          <a:ln>
            <a:noFill/>
          </a:ln>
        </p:spPr>
      </p:pic>
      <p:sp>
        <p:nvSpPr>
          <p:cNvPr id="446" name="TextShape 4"/>
          <p:cNvSpPr txBox="1"/>
          <p:nvPr/>
        </p:nvSpPr>
        <p:spPr>
          <a:xfrm>
            <a:off x="731880" y="711360"/>
            <a:ext cx="6537138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Wat te doen met een rechtendiploma?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7" name="TextShape 5"/>
          <p:cNvSpPr txBox="1"/>
          <p:nvPr/>
        </p:nvSpPr>
        <p:spPr>
          <a:xfrm>
            <a:off x="731880" y="1104120"/>
            <a:ext cx="2131394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Veel uitwegen </a:t>
            </a:r>
            <a:endParaRPr lang="nl-B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28C786-663D-4381-A92C-D18995A65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38" y="2965389"/>
            <a:ext cx="5669280" cy="28448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B175677-4290-49AB-BA95-9935C9DA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4" y="1568094"/>
            <a:ext cx="2131394" cy="13972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8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EE4887D1-85BB-4F83-A8DD-DB2F3C48E73E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28FAB96F-0DFE-4B78-83DF-187167C1AFCB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13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9" name="TextShape 3"/>
          <p:cNvSpPr txBox="1"/>
          <p:nvPr/>
        </p:nvSpPr>
        <p:spPr>
          <a:xfrm>
            <a:off x="731880" y="1104120"/>
            <a:ext cx="1479874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uitwegen</a:t>
            </a:r>
            <a:endParaRPr lang="nl-B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TextShape 4"/>
          <p:cNvSpPr txBox="1"/>
          <p:nvPr/>
        </p:nvSpPr>
        <p:spPr>
          <a:xfrm>
            <a:off x="643916" y="1990080"/>
            <a:ext cx="9387360" cy="346680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Beroepsuitweg na bachelor in de rechten, maar beperkt</a:t>
            </a:r>
          </a:p>
          <a:p>
            <a:pPr marL="360">
              <a:lnSpc>
                <a:spcPct val="100000"/>
              </a:lnSpc>
              <a:buClr>
                <a:srgbClr val="00339F"/>
              </a:buClr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Bijna alle studenten doen een master in de rechten</a:t>
            </a:r>
          </a:p>
          <a:p>
            <a:pPr marL="360">
              <a:lnSpc>
                <a:spcPct val="100000"/>
              </a:lnSpc>
              <a:buClr>
                <a:srgbClr val="00339F"/>
              </a:buClr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Mogelijkheid tot gedeelte van de studies in het buitenland (Erasmus)</a:t>
            </a:r>
          </a:p>
          <a:p>
            <a:pPr marL="360">
              <a:lnSpc>
                <a:spcPct val="100000"/>
              </a:lnSpc>
              <a:buClr>
                <a:srgbClr val="00339F"/>
              </a:buClr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Masterdiploma is voldoende…behalve bij toegang tot een gereglementeerd beroep, zoals notaris</a:t>
            </a:r>
          </a:p>
          <a:p>
            <a:pPr marL="360">
              <a:lnSpc>
                <a:spcPct val="100000"/>
              </a:lnSpc>
              <a:buClr>
                <a:srgbClr val="00339F"/>
              </a:buClr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Ook stage voor advocatuur en justitiële magistratuur </a:t>
            </a:r>
          </a:p>
          <a:p>
            <a:pPr marL="360">
              <a:lnSpc>
                <a:spcPct val="100000"/>
              </a:lnSpc>
              <a:buClr>
                <a:srgbClr val="00339F"/>
              </a:buClr>
            </a:pPr>
            <a:endParaRPr lang="nl-NL" sz="1600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285840" indent="-285480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Om onderzoeksrechter te worden, master in de rechten vereist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71" name="TextShape 5"/>
          <p:cNvSpPr txBox="1"/>
          <p:nvPr/>
        </p:nvSpPr>
        <p:spPr>
          <a:xfrm>
            <a:off x="731880" y="711360"/>
            <a:ext cx="3019505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rechtendiploma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731880" y="2157120"/>
            <a:ext cx="3033720" cy="7837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54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Dank u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4" name="TextShape 2"/>
          <p:cNvSpPr txBox="1"/>
          <p:nvPr/>
        </p:nvSpPr>
        <p:spPr>
          <a:xfrm>
            <a:off x="519120" y="4961880"/>
            <a:ext cx="3564360" cy="1666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634680" y="1990080"/>
            <a:ext cx="6231960" cy="336456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pPr marL="343080" indent="-342720">
              <a:lnSpc>
                <a:spcPct val="100000"/>
              </a:lnSpc>
              <a:buClr>
                <a:srgbClr val="00339F"/>
              </a:buClr>
              <a:buFont typeface="Calibri Light"/>
              <a:buAutoNum type="arabicPeriod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Ik ben niet goed in wiskunde.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339F"/>
              </a:buClr>
              <a:buFont typeface="Calibri Light"/>
              <a:buAutoNum type="arabicPeriod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Ik ben geïnteresseerd in de werking van de Staat (en in het politieke wezen in het algemeen).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339F"/>
              </a:buClr>
              <a:buFont typeface="Calibri Light"/>
              <a:buAutoNum type="arabicPeriod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Ik volg de actualiteit.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43080" indent="-342720">
              <a:lnSpc>
                <a:spcPct val="100000"/>
              </a:lnSpc>
              <a:buClr>
                <a:srgbClr val="00339F"/>
              </a:buClr>
              <a:buFont typeface="Calibri Light"/>
              <a:buAutoNum type="arabicPeriod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Ik participeer graag in een debat.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731880" y="711360"/>
            <a:ext cx="484308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Waarom rechten studeren?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6" name="TextShape 3"/>
          <p:cNvSpPr txBox="1"/>
          <p:nvPr/>
        </p:nvSpPr>
        <p:spPr>
          <a:xfrm>
            <a:off x="731880" y="1104120"/>
            <a:ext cx="2293200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Enkele redenen</a:t>
            </a:r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Tijdelijke aanduiding voor afbeelding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262" y="1637007"/>
            <a:ext cx="4895898" cy="24479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8DCC69FF-876A-4C60-88FF-4F76F138C183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16272048-2E2B-434E-B080-C5794FD6EA7D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3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1" name="TextShape 3"/>
          <p:cNvSpPr txBox="1"/>
          <p:nvPr/>
        </p:nvSpPr>
        <p:spPr>
          <a:xfrm>
            <a:off x="634680" y="1990080"/>
            <a:ext cx="6231960" cy="336456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3" name="TextShape 4"/>
          <p:cNvSpPr txBox="1"/>
          <p:nvPr/>
        </p:nvSpPr>
        <p:spPr>
          <a:xfrm>
            <a:off x="916607" y="41938"/>
            <a:ext cx="484308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Waarom Rechten STUDEREN?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E2C68787-375E-42C7-9F2E-1F623519EE6E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07BA49A6-189E-4C4A-8C23-2A99790DD0A1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4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660840" y="2008552"/>
            <a:ext cx="6231960" cy="345816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pPr>
              <a:lnSpc>
                <a:spcPct val="100000"/>
              </a:lnSpc>
            </a:pPr>
            <a:r>
              <a:rPr lang="nl-BE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Art. 393 van het Strafwetboek: “Doden met het oogmerk om te doden wordt doodslag genoemd. Het wordt gestraft met (opsluiting van twintig jaar tot dertig jaar).” &lt;W 2003-01-23/42, art. 65, 041; Inwerkingtreding : 13-03-2003&gt;</a:t>
            </a:r>
          </a:p>
          <a:p>
            <a:pPr>
              <a:lnSpc>
                <a:spcPct val="100000"/>
              </a:lnSpc>
            </a:pPr>
            <a:endParaRPr lang="nl-BE" sz="1600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nl-BE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Art. 394 van het Strafwetboek: “Doodslag met voorbedachten rade wordt moord genoemd. Hij wordt gestraft met (levenslange opsluiting).”</a:t>
            </a:r>
          </a:p>
          <a:p>
            <a:pPr>
              <a:lnSpc>
                <a:spcPct val="100000"/>
              </a:lnSpc>
            </a:pPr>
            <a:endParaRPr lang="nl-BE" sz="1600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nl-BE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Art. 396 van het Strafwetboek: “Doodslag gepleegd op een kind bij de geboorte of dadelijk daarna, wordt kindermoord genoemd.</a:t>
            </a:r>
          </a:p>
          <a:p>
            <a:pPr>
              <a:lnSpc>
                <a:spcPct val="100000"/>
              </a:lnSpc>
            </a:pPr>
            <a:r>
              <a:rPr lang="nl-BE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Kindermoord wordt naar gelang van de omstandigheden gestraft als doodslag of als moord.</a:t>
            </a:r>
          </a:p>
          <a:p>
            <a:pPr>
              <a:lnSpc>
                <a:spcPct val="100000"/>
              </a:lnSpc>
            </a:pPr>
            <a:r>
              <a:rPr lang="nl-BE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 (Leden 3 en 4 opgeheven)”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07" name="Tijdelijke aanduiding voor afbeelding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3958" y="711360"/>
            <a:ext cx="3628416" cy="5105780"/>
          </a:xfrm>
          <a:prstGeom prst="rect">
            <a:avLst/>
          </a:prstGeom>
          <a:ln>
            <a:noFill/>
          </a:ln>
        </p:spPr>
      </p:pic>
      <p:sp>
        <p:nvSpPr>
          <p:cNvPr id="408" name="TextShape 4"/>
          <p:cNvSpPr txBox="1"/>
          <p:nvPr/>
        </p:nvSpPr>
        <p:spPr>
          <a:xfrm>
            <a:off x="731880" y="711360"/>
            <a:ext cx="3386163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9" name="TextShape 5"/>
          <p:cNvSpPr txBox="1"/>
          <p:nvPr/>
        </p:nvSpPr>
        <p:spPr>
          <a:xfrm>
            <a:off x="731879" y="1104120"/>
            <a:ext cx="4293413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is een taal studeren</a:t>
            </a:r>
            <a:endParaRPr lang="nl-B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1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2893A6D7-E56D-4675-9C81-849432E16111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6BF63871-F6E5-4C3D-AFA5-6BEC430660CE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5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4" name="TextShape 3"/>
          <p:cNvSpPr txBox="1"/>
          <p:nvPr/>
        </p:nvSpPr>
        <p:spPr>
          <a:xfrm>
            <a:off x="634680" y="1990080"/>
            <a:ext cx="6231960" cy="336456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pPr marL="725760" lvl="2" algn="just">
              <a:buClr>
                <a:srgbClr val="FF5000"/>
              </a:buClr>
              <a:buSzPct val="90000"/>
            </a:pPr>
            <a:r>
              <a:rPr lang="nl-NL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Durven (juridische) antwoorden formuleren op vragen als:</a:t>
            </a:r>
          </a:p>
          <a:p>
            <a:pPr marL="725760" lvl="2" algn="just">
              <a:buClr>
                <a:srgbClr val="FF5000"/>
              </a:buClr>
              <a:buSzPct val="90000"/>
            </a:pPr>
            <a:endParaRPr lang="nl-NL" sz="1600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1468440" lvl="3" indent="-285480" algn="just">
              <a:buClr>
                <a:srgbClr val="FF5000"/>
              </a:buClr>
              <a:buSzPct val="90000"/>
              <a:buFont typeface="Arial"/>
              <a:buChar char="•"/>
            </a:pPr>
            <a:r>
              <a:rPr lang="nl-BE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Vrijheid van meningsuiting tgo. discriminatie</a:t>
            </a:r>
          </a:p>
          <a:p>
            <a:pPr marL="1468440" lvl="3" indent="-285480" algn="just">
              <a:buClr>
                <a:srgbClr val="FF5000"/>
              </a:buClr>
              <a:buSzPct val="90000"/>
              <a:buFont typeface="Arial"/>
              <a:buChar char="•"/>
            </a:pPr>
            <a:r>
              <a:rPr lang="nl-NL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Verantwoordelijkheid voor daden</a:t>
            </a:r>
          </a:p>
          <a:p>
            <a:pPr marL="1182960" lvl="3" algn="just">
              <a:buClr>
                <a:srgbClr val="FF5000"/>
              </a:buClr>
              <a:buSzPct val="90000"/>
            </a:pPr>
            <a:endParaRPr lang="nl-NL" sz="1600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  <a:p>
            <a:pPr marL="725760" lvl="2" algn="just">
              <a:buClr>
                <a:srgbClr val="FF5000"/>
              </a:buClr>
              <a:buSzPct val="90000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Hoe bronnen  vinden?</a:t>
            </a:r>
          </a:p>
          <a:p>
            <a:pPr marL="725760" lvl="2" algn="just">
              <a:buClr>
                <a:srgbClr val="FF5000"/>
              </a:buClr>
              <a:buSzPct val="90000"/>
            </a:pPr>
            <a:r>
              <a:rPr lang="nl-NL" sz="1600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Hoe juridisch spreken en schrijven?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  <a:ea typeface="Verdana"/>
            </a:endParaRPr>
          </a:p>
        </p:txBody>
      </p:sp>
      <p:pic>
        <p:nvPicPr>
          <p:cNvPr id="425" name="Tijdelijke aanduiding voor afbeelding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r="3394"/>
          <a:stretch/>
        </p:blipFill>
        <p:spPr>
          <a:xfrm>
            <a:off x="7404840" y="683640"/>
            <a:ext cx="4177080" cy="2240640"/>
          </a:xfrm>
          <a:prstGeom prst="rect">
            <a:avLst/>
          </a:prstGeom>
          <a:ln>
            <a:noFill/>
          </a:ln>
        </p:spPr>
      </p:pic>
      <p:pic>
        <p:nvPicPr>
          <p:cNvPr id="426" name="Tijdelijke aanduiding voor afbeelding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3" b="14313"/>
          <a:stretch/>
        </p:blipFill>
        <p:spPr>
          <a:xfrm>
            <a:off x="7404840" y="3113640"/>
            <a:ext cx="4177080" cy="2240640"/>
          </a:xfrm>
          <a:prstGeom prst="rect">
            <a:avLst/>
          </a:prstGeom>
          <a:ln>
            <a:noFill/>
          </a:ln>
        </p:spPr>
      </p:pic>
      <p:sp>
        <p:nvSpPr>
          <p:cNvPr id="427" name="TextShape 4"/>
          <p:cNvSpPr txBox="1"/>
          <p:nvPr/>
        </p:nvSpPr>
        <p:spPr>
          <a:xfrm>
            <a:off x="731880" y="711360"/>
            <a:ext cx="353532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8" name="TextShape 5"/>
          <p:cNvSpPr txBox="1"/>
          <p:nvPr/>
        </p:nvSpPr>
        <p:spPr>
          <a:xfrm>
            <a:off x="731880" y="1104120"/>
            <a:ext cx="4379382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Juridisch verwerkingsproces</a:t>
            </a:r>
            <a:endParaRPr lang="nl-BE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410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E2C68787-375E-42C7-9F2E-1F623519EE6E}" type="datetime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07BA49A6-189E-4C4A-8C23-2A99790DD0A1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6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634680" y="1990080"/>
            <a:ext cx="6231960" cy="345816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pPr marL="285840" indent="-285480" algn="just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1</a:t>
            </a:r>
            <a:r>
              <a:rPr lang="nl-NL" sz="1600" b="0" strike="noStrike" spc="-1" baseline="30000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</a:t>
            </a: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bachelor is vaak algemeen vormend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54040" lvl="1" indent="-285480" algn="just">
              <a:lnSpc>
                <a:spcPct val="100000"/>
              </a:lnSpc>
              <a:buClr>
                <a:srgbClr val="FF5000"/>
              </a:buClr>
              <a:buSzPct val="90000"/>
              <a:buFont typeface="Arial"/>
              <a:buChar char="•"/>
            </a:pPr>
            <a:r>
              <a:rPr lang="nl-NL" sz="14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Met grote pakketten leerstof</a:t>
            </a:r>
            <a:endParaRPr lang="nl-NL" sz="14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840" indent="-285480" algn="just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Naarmate wordt gevorderd in de opleiding, verdieping en specialisatie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554040" lvl="1" indent="-285480" algn="just">
              <a:lnSpc>
                <a:spcPct val="100000"/>
              </a:lnSpc>
              <a:buClr>
                <a:srgbClr val="FF5000"/>
              </a:buClr>
              <a:buSzPct val="90000"/>
              <a:buFont typeface="Arial"/>
              <a:buChar char="•"/>
            </a:pPr>
            <a:r>
              <a:rPr lang="nl-NL" sz="14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Pakketten met diepgang, oog voor details (rechten is abstract)</a:t>
            </a:r>
            <a:endParaRPr lang="nl-NL" sz="14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85840" indent="-285480" algn="just">
              <a:lnSpc>
                <a:spcPct val="100000"/>
              </a:lnSpc>
              <a:buClr>
                <a:srgbClr val="00339F"/>
              </a:buClr>
              <a:buFont typeface="Arial"/>
              <a:buChar char="•"/>
            </a:pPr>
            <a:r>
              <a:rPr lang="nl-NL" sz="1600" b="0" strike="noStrike" spc="-1" dirty="0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Overgang secundair naar universitair onderwijs is niet gemakkelijk</a:t>
            </a: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>
              <a:lnSpc>
                <a:spcPct val="100000"/>
              </a:lnSpc>
            </a:pPr>
            <a:endParaRPr lang="nl-NL" sz="1600" b="0" strike="noStrike" spc="-1" dirty="0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pic>
        <p:nvPicPr>
          <p:cNvPr id="407" name="Tijdelijke aanduiding voor afbeelding 12"/>
          <p:cNvPicPr/>
          <p:nvPr/>
        </p:nvPicPr>
        <p:blipFill>
          <a:blip r:embed="rId2"/>
          <a:srcRect l="30394" r="30394"/>
          <a:stretch/>
        </p:blipFill>
        <p:spPr>
          <a:xfrm>
            <a:off x="7404840" y="683640"/>
            <a:ext cx="4126320" cy="4671000"/>
          </a:xfrm>
          <a:prstGeom prst="rect">
            <a:avLst/>
          </a:prstGeom>
          <a:ln>
            <a:noFill/>
          </a:ln>
        </p:spPr>
      </p:pic>
      <p:sp>
        <p:nvSpPr>
          <p:cNvPr id="408" name="TextShape 4"/>
          <p:cNvSpPr txBox="1"/>
          <p:nvPr/>
        </p:nvSpPr>
        <p:spPr>
          <a:xfrm>
            <a:off x="731880" y="711360"/>
            <a:ext cx="364428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pPr marL="133200">
              <a:lnSpc>
                <a:spcPct val="100000"/>
              </a:lnSpc>
            </a:pPr>
            <a:r>
              <a:rPr lang="nl-NL" sz="2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Is rechten moeilijk?</a:t>
            </a:r>
            <a:endParaRPr lang="nl-N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9" name="TextShape 5"/>
          <p:cNvSpPr txBox="1"/>
          <p:nvPr/>
        </p:nvSpPr>
        <p:spPr>
          <a:xfrm>
            <a:off x="731880" y="1104120"/>
            <a:ext cx="2352600" cy="335520"/>
          </a:xfrm>
          <a:prstGeom prst="rect">
            <a:avLst/>
          </a:prstGeom>
          <a:solidFill>
            <a:srgbClr val="00339F"/>
          </a:solidFill>
          <a:ln>
            <a:noFill/>
          </a:ln>
        </p:spPr>
        <p:txBody>
          <a:bodyPr lIns="0" tIns="36000" bIns="36000"/>
          <a:lstStyle/>
          <a:p>
            <a:pPr marL="96840">
              <a:lnSpc>
                <a:spcPct val="100000"/>
              </a:lnSpc>
            </a:pPr>
            <a:r>
              <a:rPr lang="nl-BE" sz="1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Wat is moeilijk?</a:t>
            </a:r>
            <a:endParaRPr lang="nl-B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8610480" y="6265440"/>
            <a:ext cx="2742840" cy="156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Rechten studeren</a:t>
            </a:r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8610480" y="6418080"/>
            <a:ext cx="2742840" cy="173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</a:t>
            </a:r>
            <a:fld id="{34FCA0D9-F5CE-4864-A9A1-DF1D540335B6}" type="datetime1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21/11/2024</a:t>
            </a:fld>
            <a:r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| </a:t>
            </a:r>
            <a:fld id="{0896A19D-3767-403E-A5DA-E26603F77869}" type="slidenum">
              <a:rPr lang="nl-BE" sz="1000" b="0" strike="noStrike" spc="-1">
                <a:solidFill>
                  <a:srgbClr val="00339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7</a:t>
            </a:fld>
            <a:endParaRPr lang="nl-B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2" name="TextShape 3"/>
          <p:cNvSpPr txBox="1"/>
          <p:nvPr/>
        </p:nvSpPr>
        <p:spPr>
          <a:xfrm>
            <a:off x="634680" y="1990080"/>
            <a:ext cx="10718640" cy="3466800"/>
          </a:xfrm>
          <a:prstGeom prst="rect">
            <a:avLst/>
          </a:prstGeom>
          <a:noFill/>
          <a:ln>
            <a:noFill/>
          </a:ln>
        </p:spPr>
        <p:txBody>
          <a:bodyPr lIns="90000"/>
          <a:lstStyle/>
          <a:p>
            <a:endParaRPr lang="nl-NL" sz="1600" b="0" strike="noStrike" spc="-1">
              <a:solidFill>
                <a:srgbClr val="00339F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413" name="TextShape 4"/>
          <p:cNvSpPr txBox="1"/>
          <p:nvPr/>
        </p:nvSpPr>
        <p:spPr>
          <a:xfrm>
            <a:off x="731880" y="711360"/>
            <a:ext cx="6393850" cy="3405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lIns="0" tIns="36000" rIns="144000" bIns="0" anchor="b"/>
          <a:lstStyle/>
          <a:p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Voorbeeld: Vrije Universiteit Brussel en </a:t>
            </a:r>
            <a:r>
              <a:rPr lang="nl-N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KULeuven</a:t>
            </a:r>
            <a:r>
              <a:rPr lang="nl-N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campus Brussel</a:t>
            </a:r>
            <a:endParaRPr lang="nl-N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61689D1-D630-4E77-BAEE-C7AE3CBD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171299"/>
            <a:ext cx="8486776" cy="4515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2B570-7F6C-4348-ADA8-7C5EC5DE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F74022-C95F-4B50-AF27-C8B053290ED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87BF9D-4AE6-42C4-8E79-AB3E186B5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84" b="10510"/>
          <a:stretch/>
        </p:blipFill>
        <p:spPr>
          <a:xfrm>
            <a:off x="0" y="801278"/>
            <a:ext cx="12192000" cy="53359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1DFC309-2D63-4256-96C9-2096AA189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4" b="4879"/>
          <a:stretch/>
        </p:blipFill>
        <p:spPr>
          <a:xfrm>
            <a:off x="0" y="0"/>
            <a:ext cx="15624000" cy="87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96AF0-84BE-4D65-A65E-D062AE07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37A2AD-65B8-4A8F-A806-6A66A4A99BA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59F2DB-844C-44CE-AB41-32C6AD10D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8" b="10632"/>
          <a:stretch/>
        </p:blipFill>
        <p:spPr>
          <a:xfrm>
            <a:off x="0" y="820132"/>
            <a:ext cx="12192000" cy="53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0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VoorstellingRechten2017</Template>
  <TotalTime>192</TotalTime>
  <Words>410</Words>
  <Application>Microsoft Office PowerPoint</Application>
  <PresentationFormat>Breedbeeld</PresentationFormat>
  <Paragraphs>75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LucidaGrande</vt:lpstr>
      <vt:lpstr>Times New Roman</vt:lpstr>
      <vt:lpstr>Verdana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en master of laws in de rechten</dc:title>
  <dc:subject/>
  <dc:creator>feggermo</dc:creator>
  <dc:description/>
  <cp:lastModifiedBy>Frederic EGGERMONT</cp:lastModifiedBy>
  <cp:revision>50</cp:revision>
  <cp:lastPrinted>2016-12-08T10:40:15Z</cp:lastPrinted>
  <dcterms:created xsi:type="dcterms:W3CDTF">2017-11-22T09:23:09Z</dcterms:created>
  <dcterms:modified xsi:type="dcterms:W3CDTF">2024-11-21T14:12:58Z</dcterms:modified>
  <dc:language>nl-BE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Breedbeeld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